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00" r:id="rId3"/>
    <p:sldId id="294" r:id="rId4"/>
    <p:sldId id="296" r:id="rId5"/>
    <p:sldId id="297" r:id="rId6"/>
    <p:sldId id="256" r:id="rId7"/>
    <p:sldId id="305" r:id="rId8"/>
    <p:sldId id="295" r:id="rId9"/>
    <p:sldId id="317" r:id="rId10"/>
    <p:sldId id="333" r:id="rId11"/>
    <p:sldId id="318" r:id="rId12"/>
    <p:sldId id="319" r:id="rId13"/>
    <p:sldId id="320" r:id="rId14"/>
    <p:sldId id="321" r:id="rId15"/>
    <p:sldId id="322" r:id="rId16"/>
    <p:sldId id="323" r:id="rId17"/>
    <p:sldId id="324" r:id="rId18"/>
    <p:sldId id="325" r:id="rId19"/>
    <p:sldId id="326" r:id="rId20"/>
    <p:sldId id="327" r:id="rId21"/>
    <p:sldId id="328" r:id="rId22"/>
    <p:sldId id="329" r:id="rId23"/>
    <p:sldId id="258" r:id="rId24"/>
    <p:sldId id="302"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72" d="100"/>
          <a:sy n="72" d="100"/>
        </p:scale>
        <p:origin x="130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0"/>
            <a:ext cx="9144000" cy="6858000"/>
          </a:xfrm>
          <a:prstGeom prst="rect">
            <a:avLst/>
          </a:prstGeom>
          <a:noFill/>
          <a:ln w="9525">
            <a:noFill/>
          </a:ln>
        </p:spPr>
      </p:pic>
      <p:sp>
        <p:nvSpPr>
          <p:cNvPr id="2051" name="Rectangle 3"/>
          <p:cNvSpPr>
            <a:spLocks noGrp="1" noChangeArrowheads="1"/>
          </p:cNvSpPr>
          <p:nvPr>
            <p:ph type="ctrTitle"/>
          </p:nvPr>
        </p:nvSpPr>
        <p:spPr>
          <a:xfrm>
            <a:off x="468313" y="3717925"/>
            <a:ext cx="8207375"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469900" y="4940300"/>
            <a:ext cx="8212138" cy="981075"/>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457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3124200" y="6245225"/>
            <a:ext cx="2895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D40AF32D-10BE-4790-B7AC-2A24A0EA4461}"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CD48E0D1-6AB1-49AE-86D0-3F1937943917}" type="datetimeFigureOut">
              <a:rPr lang="en-PH" smtClean="0"/>
            </a:fld>
            <a:endParaRPr lang="en-PH"/>
          </a:p>
        </p:txBody>
      </p:sp>
      <p:sp>
        <p:nvSpPr>
          <p:cNvPr id="5" name="Footer Placeholder 4"/>
          <p:cNvSpPr>
            <a:spLocks noGrp="1"/>
          </p:cNvSpPr>
          <p:nvPr>
            <p:ph type="ftr" sz="quarter" idx="11"/>
          </p:nvPr>
        </p:nvSpPr>
        <p:spPr/>
        <p:txBody>
          <a:bodyPr/>
          <a:p>
            <a:endParaRPr lang="en-PH"/>
          </a:p>
        </p:txBody>
      </p:sp>
      <p:sp>
        <p:nvSpPr>
          <p:cNvPr id="6" name="Slide Number Placeholder 5"/>
          <p:cNvSpPr>
            <a:spLocks noGrp="1"/>
          </p:cNvSpPr>
          <p:nvPr>
            <p:ph type="sldNum" sz="quarter" idx="12"/>
          </p:nvPr>
        </p:nvSpPr>
        <p:spPr/>
        <p:txBody>
          <a:bodyPr/>
          <a:p>
            <a:fld id="{05BB8182-6B2A-4116-B38A-7A52BDE36B17}" type="slidenum">
              <a:rPr lang="en-PH" smtClean="0"/>
            </a:fld>
            <a:endParaRPr lang="en-PH"/>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0500"/>
            <a:ext cx="20574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0500"/>
            <a:ext cx="60198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CD48E0D1-6AB1-49AE-86D0-3F1937943917}" type="datetimeFigureOut">
              <a:rPr lang="en-PH" smtClean="0"/>
            </a:fld>
            <a:endParaRPr lang="en-PH"/>
          </a:p>
        </p:txBody>
      </p:sp>
      <p:sp>
        <p:nvSpPr>
          <p:cNvPr id="5" name="Footer Placeholder 4"/>
          <p:cNvSpPr>
            <a:spLocks noGrp="1"/>
          </p:cNvSpPr>
          <p:nvPr>
            <p:ph type="ftr" sz="quarter" idx="11"/>
          </p:nvPr>
        </p:nvSpPr>
        <p:spPr/>
        <p:txBody>
          <a:bodyPr/>
          <a:p>
            <a:endParaRPr lang="en-PH"/>
          </a:p>
        </p:txBody>
      </p:sp>
      <p:sp>
        <p:nvSpPr>
          <p:cNvPr id="6" name="Slide Number Placeholder 5"/>
          <p:cNvSpPr>
            <a:spLocks noGrp="1"/>
          </p:cNvSpPr>
          <p:nvPr>
            <p:ph type="sldNum" sz="quarter" idx="12"/>
          </p:nvPr>
        </p:nvSpPr>
        <p:spPr/>
        <p:txBody>
          <a:bodyPr/>
          <a:p>
            <a:fld id="{05BB8182-6B2A-4116-B38A-7A52BDE36B17}" type="slidenum">
              <a:rPr lang="en-PH" smtClean="0"/>
            </a:fld>
            <a:endParaRPr lang="en-PH"/>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897D7747-D9D0-4222-AE01-C647B9939E3B}"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CD48E0D1-6AB1-49AE-86D0-3F1937943917}" type="datetimeFigureOut">
              <a:rPr lang="en-PH" smtClean="0"/>
            </a:fld>
            <a:endParaRPr lang="en-PH"/>
          </a:p>
        </p:txBody>
      </p:sp>
      <p:sp>
        <p:nvSpPr>
          <p:cNvPr id="5" name="Footer Placeholder 4"/>
          <p:cNvSpPr>
            <a:spLocks noGrp="1"/>
          </p:cNvSpPr>
          <p:nvPr>
            <p:ph type="ftr" sz="quarter" idx="11"/>
          </p:nvPr>
        </p:nvSpPr>
        <p:spPr/>
        <p:txBody>
          <a:bodyPr/>
          <a:p>
            <a:endParaRPr lang="en-PH"/>
          </a:p>
        </p:txBody>
      </p:sp>
      <p:sp>
        <p:nvSpPr>
          <p:cNvPr id="6" name="Slide Number Placeholder 5"/>
          <p:cNvSpPr>
            <a:spLocks noGrp="1"/>
          </p:cNvSpPr>
          <p:nvPr>
            <p:ph type="sldNum" sz="quarter" idx="12"/>
          </p:nvPr>
        </p:nvSpPr>
        <p:spPr/>
        <p:txBody>
          <a:bodyPr/>
          <a:p>
            <a:fld id="{05BB8182-6B2A-4116-B38A-7A52BDE36B17}" type="slidenum">
              <a:rPr lang="en-PH" smtClean="0"/>
            </a:fld>
            <a:endParaRPr lang="en-PH"/>
          </a:p>
        </p:txBody>
      </p:sp>
    </p:spTree>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74750"/>
            <a:ext cx="40386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174750"/>
            <a:ext cx="40386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CD48E0D1-6AB1-49AE-86D0-3F1937943917}" type="datetimeFigureOut">
              <a:rPr lang="en-PH" smtClean="0"/>
            </a:fld>
            <a:endParaRPr lang="en-PH"/>
          </a:p>
        </p:txBody>
      </p:sp>
      <p:sp>
        <p:nvSpPr>
          <p:cNvPr id="6" name="Footer Placeholder 5"/>
          <p:cNvSpPr>
            <a:spLocks noGrp="1"/>
          </p:cNvSpPr>
          <p:nvPr>
            <p:ph type="ftr" sz="quarter" idx="11"/>
          </p:nvPr>
        </p:nvSpPr>
        <p:spPr/>
        <p:txBody>
          <a:bodyPr/>
          <a:p>
            <a:endParaRPr lang="en-PH"/>
          </a:p>
        </p:txBody>
      </p:sp>
      <p:sp>
        <p:nvSpPr>
          <p:cNvPr id="7" name="Slide Number Placeholder 6"/>
          <p:cNvSpPr>
            <a:spLocks noGrp="1"/>
          </p:cNvSpPr>
          <p:nvPr>
            <p:ph type="sldNum" sz="quarter" idx="12"/>
          </p:nvPr>
        </p:nvSpPr>
        <p:spPr/>
        <p:txBody>
          <a:bodyPr/>
          <a:p>
            <a:fld id="{05BB8182-6B2A-4116-B38A-7A52BDE36B17}" type="slidenum">
              <a:rPr lang="en-PH" smtClean="0"/>
            </a:fld>
            <a:endParaRPr lang="en-PH"/>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CD48E0D1-6AB1-49AE-86D0-3F1937943917}" type="datetimeFigureOut">
              <a:rPr lang="en-PH" smtClean="0"/>
            </a:fld>
            <a:endParaRPr lang="en-PH"/>
          </a:p>
        </p:txBody>
      </p:sp>
      <p:sp>
        <p:nvSpPr>
          <p:cNvPr id="8" name="Footer Placeholder 7"/>
          <p:cNvSpPr>
            <a:spLocks noGrp="1"/>
          </p:cNvSpPr>
          <p:nvPr>
            <p:ph type="ftr" sz="quarter" idx="11"/>
          </p:nvPr>
        </p:nvSpPr>
        <p:spPr/>
        <p:txBody>
          <a:bodyPr/>
          <a:p>
            <a:endParaRPr lang="en-PH"/>
          </a:p>
        </p:txBody>
      </p:sp>
      <p:sp>
        <p:nvSpPr>
          <p:cNvPr id="9" name="Slide Number Placeholder 8"/>
          <p:cNvSpPr>
            <a:spLocks noGrp="1"/>
          </p:cNvSpPr>
          <p:nvPr>
            <p:ph type="sldNum" sz="quarter" idx="12"/>
          </p:nvPr>
        </p:nvSpPr>
        <p:spPr/>
        <p:txBody>
          <a:bodyPr/>
          <a:p>
            <a:fld id="{05BB8182-6B2A-4116-B38A-7A52BDE36B17}" type="slidenum">
              <a:rPr lang="en-PH" smtClean="0"/>
            </a:fld>
            <a:endParaRPr lang="en-PH"/>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CD48E0D1-6AB1-49AE-86D0-3F1937943917}" type="datetimeFigureOut">
              <a:rPr lang="en-PH" smtClean="0"/>
            </a:fld>
            <a:endParaRPr lang="en-PH"/>
          </a:p>
        </p:txBody>
      </p:sp>
      <p:sp>
        <p:nvSpPr>
          <p:cNvPr id="4" name="Footer Placeholder 3"/>
          <p:cNvSpPr>
            <a:spLocks noGrp="1"/>
          </p:cNvSpPr>
          <p:nvPr>
            <p:ph type="ftr" sz="quarter" idx="11"/>
          </p:nvPr>
        </p:nvSpPr>
        <p:spPr/>
        <p:txBody>
          <a:bodyPr/>
          <a:p>
            <a:endParaRPr lang="en-PH"/>
          </a:p>
        </p:txBody>
      </p:sp>
      <p:sp>
        <p:nvSpPr>
          <p:cNvPr id="5" name="Slide Number Placeholder 4"/>
          <p:cNvSpPr>
            <a:spLocks noGrp="1"/>
          </p:cNvSpPr>
          <p:nvPr>
            <p:ph type="sldNum" sz="quarter" idx="12"/>
          </p:nvPr>
        </p:nvSpPr>
        <p:spPr/>
        <p:txBody>
          <a:bodyPr/>
          <a:p>
            <a:fld id="{05BB8182-6B2A-4116-B38A-7A52BDE36B17}" type="slidenum">
              <a:rPr lang="en-PH" smtClean="0"/>
            </a:fld>
            <a:endParaRPr lang="en-PH"/>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CD48E0D1-6AB1-49AE-86D0-3F1937943917}" type="datetimeFigureOut">
              <a:rPr lang="en-PH" smtClean="0"/>
            </a:fld>
            <a:endParaRPr lang="en-PH"/>
          </a:p>
        </p:txBody>
      </p:sp>
      <p:sp>
        <p:nvSpPr>
          <p:cNvPr id="3" name="Footer Placeholder 2"/>
          <p:cNvSpPr>
            <a:spLocks noGrp="1"/>
          </p:cNvSpPr>
          <p:nvPr>
            <p:ph type="ftr" sz="quarter" idx="11"/>
          </p:nvPr>
        </p:nvSpPr>
        <p:spPr/>
        <p:txBody>
          <a:bodyPr/>
          <a:p>
            <a:endParaRPr lang="en-PH"/>
          </a:p>
        </p:txBody>
      </p:sp>
      <p:sp>
        <p:nvSpPr>
          <p:cNvPr id="4" name="Slide Number Placeholder 3"/>
          <p:cNvSpPr>
            <a:spLocks noGrp="1"/>
          </p:cNvSpPr>
          <p:nvPr>
            <p:ph type="sldNum" sz="quarter" idx="12"/>
          </p:nvPr>
        </p:nvSpPr>
        <p:spPr/>
        <p:txBody>
          <a:bodyPr/>
          <a:p>
            <a:fld id="{05BB8182-6B2A-4116-B38A-7A52BDE36B17}" type="slidenum">
              <a:rPr lang="en-PH" smtClean="0"/>
            </a:fld>
            <a:endParaRPr lang="en-PH"/>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CD48E0D1-6AB1-49AE-86D0-3F1937943917}" type="datetimeFigureOut">
              <a:rPr lang="en-PH" smtClean="0"/>
            </a:fld>
            <a:endParaRPr lang="en-PH"/>
          </a:p>
        </p:txBody>
      </p:sp>
      <p:sp>
        <p:nvSpPr>
          <p:cNvPr id="6" name="Footer Placeholder 5"/>
          <p:cNvSpPr>
            <a:spLocks noGrp="1"/>
          </p:cNvSpPr>
          <p:nvPr>
            <p:ph type="ftr" sz="quarter" idx="11"/>
          </p:nvPr>
        </p:nvSpPr>
        <p:spPr/>
        <p:txBody>
          <a:bodyPr/>
          <a:p>
            <a:endParaRPr lang="en-PH"/>
          </a:p>
        </p:txBody>
      </p:sp>
      <p:sp>
        <p:nvSpPr>
          <p:cNvPr id="7" name="Slide Number Placeholder 6"/>
          <p:cNvSpPr>
            <a:spLocks noGrp="1"/>
          </p:cNvSpPr>
          <p:nvPr>
            <p:ph type="sldNum" sz="quarter" idx="12"/>
          </p:nvPr>
        </p:nvSpPr>
        <p:spPr/>
        <p:txBody>
          <a:bodyPr/>
          <a:p>
            <a:fld id="{05BB8182-6B2A-4116-B38A-7A52BDE36B17}" type="slidenum">
              <a:rPr lang="en-PH" smtClean="0"/>
            </a:fld>
            <a:endParaRPr lang="en-PH"/>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CD48E0D1-6AB1-49AE-86D0-3F1937943917}" type="datetimeFigureOut">
              <a:rPr lang="en-PH" smtClean="0"/>
            </a:fld>
            <a:endParaRPr lang="en-PH"/>
          </a:p>
        </p:txBody>
      </p:sp>
      <p:sp>
        <p:nvSpPr>
          <p:cNvPr id="6" name="Footer Placeholder 5"/>
          <p:cNvSpPr>
            <a:spLocks noGrp="1"/>
          </p:cNvSpPr>
          <p:nvPr>
            <p:ph type="ftr" sz="quarter" idx="11"/>
          </p:nvPr>
        </p:nvSpPr>
        <p:spPr/>
        <p:txBody>
          <a:bodyPr/>
          <a:p>
            <a:endParaRPr lang="en-PH"/>
          </a:p>
        </p:txBody>
      </p:sp>
      <p:sp>
        <p:nvSpPr>
          <p:cNvPr id="7" name="Slide Number Placeholder 6"/>
          <p:cNvSpPr>
            <a:spLocks noGrp="1"/>
          </p:cNvSpPr>
          <p:nvPr>
            <p:ph type="sldNum" sz="quarter" idx="12"/>
          </p:nvPr>
        </p:nvSpPr>
        <p:spPr/>
        <p:txBody>
          <a:bodyPr/>
          <a:p>
            <a:fld id="{05BB8182-6B2A-4116-B38A-7A52BDE36B17}" type="slidenum">
              <a:rPr lang="en-PH" smtClean="0"/>
            </a:fld>
            <a:endParaRPr lang="en-PH"/>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5" Type="http://schemas.openxmlformats.org/officeDocument/2006/relationships/theme" Target="../theme/theme1.xml"/><Relationship Id="rId34" Type="http://schemas.openxmlformats.org/officeDocument/2006/relationships/image" Target="../media/image2.jpeg"/><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10"/>
          <p:cNvPicPr>
            <a:picLocks noChangeAspect="1"/>
          </p:cNvPicPr>
          <p:nvPr/>
        </p:nvPicPr>
        <p:blipFill>
          <a:blip r:embed="rId34"/>
          <a:stretch>
            <a:fillRect/>
          </a:stretch>
        </p:blipFill>
        <p:spPr>
          <a:xfrm>
            <a:off x="0" y="0"/>
            <a:ext cx="9144000" cy="6858000"/>
          </a:xfrm>
          <a:prstGeom prst="rect">
            <a:avLst/>
          </a:prstGeom>
          <a:noFill/>
          <a:ln w="9525">
            <a:noFill/>
          </a:ln>
        </p:spPr>
      </p:pic>
      <p:sp>
        <p:nvSpPr>
          <p:cNvPr id="1027" name="Rectangle 3"/>
          <p:cNvSpPr>
            <a:spLocks noGrp="1"/>
          </p:cNvSpPr>
          <p:nvPr>
            <p:ph type="title"/>
          </p:nvPr>
        </p:nvSpPr>
        <p:spPr>
          <a:xfrm>
            <a:off x="457200" y="190500"/>
            <a:ext cx="82296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457200" y="1174750"/>
            <a:ext cx="82296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CD48E0D1-6AB1-49AE-86D0-3F1937943917}" type="datetimeFigureOut">
              <a:rPr lang="en-PH" smtClean="0"/>
            </a:fld>
            <a:endParaRPr lang="en-PH"/>
          </a:p>
        </p:txBody>
      </p:sp>
      <p:sp>
        <p:nvSpPr>
          <p:cNvPr id="1030"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PH"/>
          </a:p>
        </p:txBody>
      </p:sp>
      <p:sp>
        <p:nvSpPr>
          <p:cNvPr id="1031" name="Rectangle 7"/>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05BB8182-6B2A-4116-B38A-7A52BDE36B17}" type="slidenum">
              <a:rPr lang="en-PH" smtClean="0"/>
            </a:fld>
            <a:endParaRPr lang="en-PH"/>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hdphoto" Target="../media/image17.wdp"/><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hdphoto" Target="../media/image19.wdp"/><Relationship Id="rId1"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32.xml"/><Relationship Id="rId7" Type="http://schemas.microsoft.com/office/2007/relationships/hdphoto" Target="../media/image11.wdp"/><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31.xml"/><Relationship Id="rId4" Type="http://schemas.openxmlformats.org/officeDocument/2006/relationships/image" Target="../media/image15.png"/><Relationship Id="rId3" Type="http://schemas.microsoft.com/office/2007/relationships/hdphoto" Target="../media/image14.wdp"/><Relationship Id="rId2" Type="http://schemas.openxmlformats.org/officeDocument/2006/relationships/image" Target="../media/image13.png"/><Relationship Id="rId1"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1884401" y="5099461"/>
            <a:ext cx="5057775" cy="1445260"/>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scene3d>
              <a:camera prst="orthographicFront"/>
              <a:lightRig rig="threePt" dir="t"/>
            </a:scene3d>
            <a:sp3d extrusionH="57150">
              <a:bevelT w="38100" h="38100"/>
            </a:sp3d>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fontAlgn="base">
              <a:lnSpc>
                <a:spcPct val="100000"/>
              </a:lnSpc>
              <a:spcBef>
                <a:spcPct val="0"/>
              </a:spcBef>
              <a:spcAft>
                <a:spcPct val="0"/>
              </a:spcAft>
              <a:buFontTx/>
              <a:buNone/>
            </a:pPr>
            <a:r>
              <a:rPr lang="en-US" altLang="en-US" sz="8800" b="1" dirty="0">
                <a:ln>
                  <a:solidFill>
                    <a:sysClr val="windowText" lastClr="000000"/>
                  </a:solidFill>
                </a:ln>
                <a:solidFill>
                  <a:schemeClr val="bg1"/>
                </a:solidFill>
                <a:effectLst>
                  <a:glow rad="25400">
                    <a:schemeClr val="accent6">
                      <a:lumMod val="50000"/>
                    </a:schemeClr>
                  </a:glow>
                </a:effectLst>
                <a:latin typeface="Bauhaus 93" panose="04030905020B02020C02" pitchFamily="82" charset="0"/>
              </a:rPr>
              <a:t> </a:t>
            </a:r>
            <a:r>
              <a:rPr lang="en-US" altLang="en-US" sz="8800" b="1" dirty="0">
                <a:ln>
                  <a:solidFill>
                    <a:sysClr val="windowText" lastClr="000000"/>
                  </a:solidFill>
                </a:ln>
                <a:solidFill>
                  <a:schemeClr val="bg1"/>
                </a:solidFill>
                <a:effectLst>
                  <a:glow rad="25400">
                    <a:schemeClr val="accent6">
                      <a:lumMod val="50000"/>
                    </a:schemeClr>
                  </a:glow>
                </a:effectLst>
                <a:latin typeface="Arial" panose="020B0604020202020204" pitchFamily="34" charset="0"/>
                <a:cs typeface="Arial" panose="020B0604020202020204" pitchFamily="34" charset="0"/>
              </a:rPr>
              <a:t>CADETS</a:t>
            </a:r>
            <a:endParaRPr lang="en-US" altLang="en-US" sz="8800" b="1" dirty="0">
              <a:ln>
                <a:solidFill>
                  <a:sysClr val="windowText" lastClr="000000"/>
                </a:solidFill>
              </a:ln>
              <a:solidFill>
                <a:schemeClr val="bg1"/>
              </a:solidFill>
              <a:effectLst>
                <a:glow rad="25400">
                  <a:schemeClr val="accent6">
                    <a:lumMod val="50000"/>
                  </a:schemeClr>
                </a:glow>
              </a:effectLst>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1"/>
          <a:stretch>
            <a:fillRect/>
          </a:stretch>
        </p:blipFill>
        <p:spPr>
          <a:xfrm>
            <a:off x="3048000" y="1903730"/>
            <a:ext cx="3095625" cy="3145790"/>
          </a:xfrm>
          <a:prstGeom prst="rect">
            <a:avLst/>
          </a:prstGeom>
        </p:spPr>
      </p:pic>
      <p:sp>
        <p:nvSpPr>
          <p:cNvPr id="5" name="TextBox 4"/>
          <p:cNvSpPr txBox="1"/>
          <p:nvPr/>
        </p:nvSpPr>
        <p:spPr>
          <a:xfrm>
            <a:off x="1219200" y="381000"/>
            <a:ext cx="6944360" cy="1445260"/>
          </a:xfrm>
          <a:prstGeom prst="rect">
            <a:avLst/>
          </a:prstGeom>
          <a:noFill/>
        </p:spPr>
        <p:txBody>
          <a:bodyPr wrap="square">
            <a:spAutoFit/>
            <a:scene3d>
              <a:camera prst="orthographicFront"/>
              <a:lightRig rig="threePt" dir="t"/>
            </a:scene3d>
            <a:sp3d extrusionH="57150">
              <a:bevelT w="38100" h="38100"/>
            </a:sp3d>
          </a:bodyPr>
          <a:lstStyle/>
          <a:p>
            <a:r>
              <a:rPr lang="en-US" altLang="en-US" sz="8800" b="1" dirty="0">
                <a:ln>
                  <a:solidFill>
                    <a:sysClr val="windowText" lastClr="000000"/>
                  </a:solidFill>
                </a:ln>
                <a:solidFill>
                  <a:schemeClr val="bg1"/>
                </a:solidFill>
                <a:effectLst>
                  <a:glow rad="25400">
                    <a:schemeClr val="accent6">
                      <a:lumMod val="50000"/>
                    </a:schemeClr>
                  </a:glow>
                </a:effectLst>
                <a:latin typeface="Arial Black" panose="020B0A04020102020204" pitchFamily="34" charset="0"/>
                <a:cs typeface="Arial Black" panose="020B0A04020102020204" pitchFamily="34" charset="0"/>
              </a:rPr>
              <a:t>WELCOME</a:t>
            </a:r>
            <a:endParaRPr lang="en-PH" sz="8800" dirty="0">
              <a:ln>
                <a:solidFill>
                  <a:sysClr val="windowText" lastClr="000000"/>
                </a:solidFill>
              </a:ln>
              <a:solidFill>
                <a:schemeClr val="bg1"/>
              </a:solidFill>
              <a:effectLst>
                <a:glow rad="25400">
                  <a:schemeClr val="accent6">
                    <a:lumMod val="50000"/>
                  </a:schemeClr>
                </a:glow>
              </a:effectLst>
              <a:latin typeface="Arial Black" panose="020B0A04020102020204" pitchFamily="34" charset="0"/>
              <a:cs typeface="Arial Black" panose="020B0A040201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Box 17"/>
          <p:cNvSpPr txBox="1">
            <a:spLocks noChangeArrowheads="1"/>
          </p:cNvSpPr>
          <p:nvPr/>
        </p:nvSpPr>
        <p:spPr bwMode="auto">
          <a:xfrm>
            <a:off x="3708400" y="3679825"/>
            <a:ext cx="2362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rgbClr val="333333"/>
                </a:solidFill>
                <a:latin typeface="Arial" panose="020B0604020202020204" pitchFamily="34" charset="0"/>
              </a:defRPr>
            </a:lvl1pPr>
            <a:lvl2pPr marL="742950" indent="-285750" eaLnBrk="0" hangingPunct="0">
              <a:defRPr sz="4400">
                <a:solidFill>
                  <a:srgbClr val="333333"/>
                </a:solidFill>
                <a:latin typeface="Arial" panose="020B0604020202020204" pitchFamily="34" charset="0"/>
              </a:defRPr>
            </a:lvl2pPr>
            <a:lvl3pPr marL="1143000" indent="-228600" eaLnBrk="0" hangingPunct="0">
              <a:defRPr sz="4400">
                <a:solidFill>
                  <a:srgbClr val="333333"/>
                </a:solidFill>
                <a:latin typeface="Arial" panose="020B0604020202020204" pitchFamily="34" charset="0"/>
              </a:defRPr>
            </a:lvl3pPr>
            <a:lvl4pPr marL="1600200" indent="-228600" eaLnBrk="0" hangingPunct="0">
              <a:defRPr sz="4400">
                <a:solidFill>
                  <a:srgbClr val="333333"/>
                </a:solidFill>
                <a:latin typeface="Arial" panose="020B0604020202020204" pitchFamily="34" charset="0"/>
              </a:defRPr>
            </a:lvl4pPr>
            <a:lvl5pPr marL="2057400" indent="-228600" eaLnBrk="0" hangingPunct="0">
              <a:defRPr sz="4400">
                <a:solidFill>
                  <a:srgbClr val="333333"/>
                </a:solidFill>
                <a:latin typeface="Arial" panose="020B0604020202020204" pitchFamily="34" charset="0"/>
              </a:defRPr>
            </a:lvl5pPr>
            <a:lvl6pPr marL="2514600" indent="-228600" algn="just" eaLnBrk="0" fontAlgn="base" hangingPunct="0">
              <a:spcBef>
                <a:spcPct val="0"/>
              </a:spcBef>
              <a:spcAft>
                <a:spcPct val="0"/>
              </a:spcAft>
              <a:defRPr sz="4400">
                <a:solidFill>
                  <a:srgbClr val="333333"/>
                </a:solidFill>
                <a:latin typeface="Arial" panose="020B0604020202020204" pitchFamily="34" charset="0"/>
              </a:defRPr>
            </a:lvl6pPr>
            <a:lvl7pPr marL="2971800" indent="-228600" algn="just" eaLnBrk="0" fontAlgn="base" hangingPunct="0">
              <a:spcBef>
                <a:spcPct val="0"/>
              </a:spcBef>
              <a:spcAft>
                <a:spcPct val="0"/>
              </a:spcAft>
              <a:defRPr sz="4400">
                <a:solidFill>
                  <a:srgbClr val="333333"/>
                </a:solidFill>
                <a:latin typeface="Arial" panose="020B0604020202020204" pitchFamily="34" charset="0"/>
              </a:defRPr>
            </a:lvl7pPr>
            <a:lvl8pPr marL="3429000" indent="-228600" algn="just" eaLnBrk="0" fontAlgn="base" hangingPunct="0">
              <a:spcBef>
                <a:spcPct val="0"/>
              </a:spcBef>
              <a:spcAft>
                <a:spcPct val="0"/>
              </a:spcAft>
              <a:defRPr sz="4400">
                <a:solidFill>
                  <a:srgbClr val="333333"/>
                </a:solidFill>
                <a:latin typeface="Arial" panose="020B0604020202020204" pitchFamily="34" charset="0"/>
              </a:defRPr>
            </a:lvl8pPr>
            <a:lvl9pPr marL="3886200" indent="-228600" algn="just" eaLnBrk="0" fontAlgn="base" hangingPunct="0">
              <a:spcBef>
                <a:spcPct val="0"/>
              </a:spcBef>
              <a:spcAft>
                <a:spcPct val="0"/>
              </a:spcAft>
              <a:defRPr sz="4400">
                <a:solidFill>
                  <a:srgbClr val="333333"/>
                </a:solidFill>
                <a:latin typeface="Arial" panose="020B0604020202020204" pitchFamily="34" charset="0"/>
              </a:defRPr>
            </a:lvl9pPr>
          </a:lstStyle>
          <a:p>
            <a:pPr eaLnBrk="1" hangingPunct="1"/>
            <a:endParaRPr lang="en-US" altLang="en-US" sz="3200">
              <a:solidFill>
                <a:srgbClr val="003300"/>
              </a:solidFill>
              <a:latin typeface="Arial Black" panose="020B0A04020102020204" pitchFamily="34" charset="0"/>
            </a:endParaRPr>
          </a:p>
        </p:txBody>
      </p:sp>
      <p:sp>
        <p:nvSpPr>
          <p:cNvPr id="13" name="Title 1"/>
          <p:cNvSpPr txBox="1"/>
          <p:nvPr/>
        </p:nvSpPr>
        <p:spPr>
          <a:xfrm>
            <a:off x="228600" y="914400"/>
            <a:ext cx="8839200" cy="652145"/>
          </a:xfrm>
          <a:prstGeom prst="rect">
            <a:avLst/>
          </a:prstGeom>
        </p:spPr>
        <p:txBody>
          <a:bodyPr/>
          <a:lst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anose="02020603050405020304" pitchFamily="18" charset="0"/>
              </a:defRPr>
            </a:lvl2pPr>
            <a:lvl3pPr algn="l" rtl="0" eaLnBrk="0" fontAlgn="base" hangingPunct="0">
              <a:spcBef>
                <a:spcPct val="0"/>
              </a:spcBef>
              <a:spcAft>
                <a:spcPct val="0"/>
              </a:spcAft>
              <a:defRPr kumimoji="1" sz="4400">
                <a:solidFill>
                  <a:schemeClr val="tx2"/>
                </a:solidFill>
                <a:latin typeface="Times New Roman" panose="02020603050405020304" pitchFamily="18" charset="0"/>
              </a:defRPr>
            </a:lvl3pPr>
            <a:lvl4pPr algn="l" rtl="0" eaLnBrk="0" fontAlgn="base" hangingPunct="0">
              <a:spcBef>
                <a:spcPct val="0"/>
              </a:spcBef>
              <a:spcAft>
                <a:spcPct val="0"/>
              </a:spcAft>
              <a:defRPr kumimoji="1" sz="4400">
                <a:solidFill>
                  <a:schemeClr val="tx2"/>
                </a:solidFill>
                <a:latin typeface="Times New Roman" panose="02020603050405020304" pitchFamily="18" charset="0"/>
              </a:defRPr>
            </a:lvl4pPr>
            <a:lvl5pPr algn="l" rtl="0" eaLnBrk="0" fontAlgn="base" hangingPunct="0">
              <a:spcBef>
                <a:spcPct val="0"/>
              </a:spcBef>
              <a:spcAft>
                <a:spcPct val="0"/>
              </a:spcAft>
              <a:defRPr kumimoji="1" sz="4400">
                <a:solidFill>
                  <a:schemeClr val="tx2"/>
                </a:solidFill>
                <a:latin typeface="Times New Roman" panose="02020603050405020304" pitchFamily="18" charset="0"/>
              </a:defRPr>
            </a:lvl5pPr>
            <a:lvl6pPr marL="457200" algn="l" rtl="0" eaLnBrk="0" fontAlgn="base" hangingPunct="0">
              <a:spcBef>
                <a:spcPct val="0"/>
              </a:spcBef>
              <a:spcAft>
                <a:spcPct val="0"/>
              </a:spcAft>
              <a:defRPr kumimoji="1" sz="4400">
                <a:solidFill>
                  <a:schemeClr val="tx2"/>
                </a:solidFill>
                <a:latin typeface="Times New Roman" panose="02020603050405020304" pitchFamily="18" charset="0"/>
              </a:defRPr>
            </a:lvl6pPr>
            <a:lvl7pPr marL="914400" algn="l" rtl="0" eaLnBrk="0" fontAlgn="base" hangingPunct="0">
              <a:spcBef>
                <a:spcPct val="0"/>
              </a:spcBef>
              <a:spcAft>
                <a:spcPct val="0"/>
              </a:spcAft>
              <a:defRPr kumimoji="1" sz="4400">
                <a:solidFill>
                  <a:schemeClr val="tx2"/>
                </a:solidFill>
                <a:latin typeface="Times New Roman" panose="02020603050405020304" pitchFamily="18" charset="0"/>
              </a:defRPr>
            </a:lvl7pPr>
            <a:lvl8pPr marL="1371600" algn="l" rtl="0" eaLnBrk="0" fontAlgn="base" hangingPunct="0">
              <a:spcBef>
                <a:spcPct val="0"/>
              </a:spcBef>
              <a:spcAft>
                <a:spcPct val="0"/>
              </a:spcAft>
              <a:defRPr kumimoji="1" sz="4400">
                <a:solidFill>
                  <a:schemeClr val="tx2"/>
                </a:solidFill>
                <a:latin typeface="Times New Roman" panose="02020603050405020304" pitchFamily="18" charset="0"/>
              </a:defRPr>
            </a:lvl8pPr>
            <a:lvl9pPr marL="1828800" algn="l" rtl="0" eaLnBrk="0" fontAlgn="base" hangingPunct="0">
              <a:spcBef>
                <a:spcPct val="0"/>
              </a:spcBef>
              <a:spcAft>
                <a:spcPct val="0"/>
              </a:spcAft>
              <a:defRPr kumimoji="1" sz="4400">
                <a:solidFill>
                  <a:schemeClr val="tx2"/>
                </a:solidFill>
                <a:latin typeface="Times New Roman" panose="02020603050405020304" pitchFamily="18" charset="0"/>
              </a:defRPr>
            </a:lvl9pPr>
          </a:lstStyle>
          <a:p>
            <a:pPr>
              <a:defRPr/>
            </a:pPr>
            <a:r>
              <a:rPr lang="en-US" sz="4800" b="1" dirty="0">
                <a:ln>
                  <a:solidFill>
                    <a:sysClr val="windowText" lastClr="000000"/>
                  </a:solidFill>
                </a:ln>
                <a:solidFill>
                  <a:schemeClr val="bg1"/>
                </a:solidFill>
                <a:latin typeface="Arial" panose="020B0604020202020204" pitchFamily="34" charset="0"/>
              </a:rPr>
              <a:t>SCOPE OF PRESENTATION</a:t>
            </a:r>
            <a:endParaRPr lang="en-US" sz="4800" b="1" dirty="0">
              <a:ln>
                <a:solidFill>
                  <a:sysClr val="windowText" lastClr="000000"/>
                </a:solidFill>
              </a:ln>
              <a:solidFill>
                <a:schemeClr val="bg1"/>
              </a:solidFill>
              <a:latin typeface="Arial" panose="020B0604020202020204" pitchFamily="34" charset="0"/>
            </a:endParaRPr>
          </a:p>
        </p:txBody>
      </p:sp>
      <p:sp>
        <p:nvSpPr>
          <p:cNvPr id="18437" name="Text Box 5"/>
          <p:cNvSpPr txBox="1">
            <a:spLocks noChangeArrowheads="1"/>
          </p:cNvSpPr>
          <p:nvPr/>
        </p:nvSpPr>
        <p:spPr bwMode="auto">
          <a:xfrm>
            <a:off x="533400" y="2361883"/>
            <a:ext cx="8305800" cy="186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rgbClr val="333333"/>
                </a:solidFill>
                <a:latin typeface="Arial" panose="020B0604020202020204" pitchFamily="34" charset="0"/>
              </a:defRPr>
            </a:lvl1pPr>
            <a:lvl2pPr marL="742950" indent="-285750" eaLnBrk="0" hangingPunct="0">
              <a:defRPr sz="4400">
                <a:solidFill>
                  <a:srgbClr val="333333"/>
                </a:solidFill>
                <a:latin typeface="Arial" panose="020B0604020202020204" pitchFamily="34" charset="0"/>
              </a:defRPr>
            </a:lvl2pPr>
            <a:lvl3pPr marL="1143000" indent="-228600" eaLnBrk="0" hangingPunct="0">
              <a:defRPr sz="4400">
                <a:solidFill>
                  <a:srgbClr val="333333"/>
                </a:solidFill>
                <a:latin typeface="Arial" panose="020B0604020202020204" pitchFamily="34" charset="0"/>
              </a:defRPr>
            </a:lvl3pPr>
            <a:lvl4pPr marL="1600200" indent="-228600" eaLnBrk="0" hangingPunct="0">
              <a:defRPr sz="4400">
                <a:solidFill>
                  <a:srgbClr val="333333"/>
                </a:solidFill>
                <a:latin typeface="Arial" panose="020B0604020202020204" pitchFamily="34" charset="0"/>
              </a:defRPr>
            </a:lvl4pPr>
            <a:lvl5pPr marL="2057400" indent="-228600" eaLnBrk="0" hangingPunct="0">
              <a:defRPr sz="4400">
                <a:solidFill>
                  <a:srgbClr val="333333"/>
                </a:solidFill>
                <a:latin typeface="Arial" panose="020B0604020202020204" pitchFamily="34" charset="0"/>
              </a:defRPr>
            </a:lvl5pPr>
            <a:lvl6pPr marL="2514600" indent="-228600" algn="just" eaLnBrk="0" fontAlgn="base" hangingPunct="0">
              <a:spcBef>
                <a:spcPct val="0"/>
              </a:spcBef>
              <a:spcAft>
                <a:spcPct val="0"/>
              </a:spcAft>
              <a:defRPr sz="4400">
                <a:solidFill>
                  <a:srgbClr val="333333"/>
                </a:solidFill>
                <a:latin typeface="Arial" panose="020B0604020202020204" pitchFamily="34" charset="0"/>
              </a:defRPr>
            </a:lvl6pPr>
            <a:lvl7pPr marL="2971800" indent="-228600" algn="just" eaLnBrk="0" fontAlgn="base" hangingPunct="0">
              <a:spcBef>
                <a:spcPct val="0"/>
              </a:spcBef>
              <a:spcAft>
                <a:spcPct val="0"/>
              </a:spcAft>
              <a:defRPr sz="4400">
                <a:solidFill>
                  <a:srgbClr val="333333"/>
                </a:solidFill>
                <a:latin typeface="Arial" panose="020B0604020202020204" pitchFamily="34" charset="0"/>
              </a:defRPr>
            </a:lvl7pPr>
            <a:lvl8pPr marL="3429000" indent="-228600" algn="just" eaLnBrk="0" fontAlgn="base" hangingPunct="0">
              <a:spcBef>
                <a:spcPct val="0"/>
              </a:spcBef>
              <a:spcAft>
                <a:spcPct val="0"/>
              </a:spcAft>
              <a:defRPr sz="4400">
                <a:solidFill>
                  <a:srgbClr val="333333"/>
                </a:solidFill>
                <a:latin typeface="Arial" panose="020B0604020202020204" pitchFamily="34" charset="0"/>
              </a:defRPr>
            </a:lvl8pPr>
            <a:lvl9pPr marL="3886200" indent="-228600" algn="just" eaLnBrk="0" fontAlgn="base" hangingPunct="0">
              <a:spcBef>
                <a:spcPct val="0"/>
              </a:spcBef>
              <a:spcAft>
                <a:spcPct val="0"/>
              </a:spcAft>
              <a:defRPr sz="4400">
                <a:solidFill>
                  <a:srgbClr val="333333"/>
                </a:solidFill>
                <a:latin typeface="Arial" panose="020B0604020202020204" pitchFamily="34" charset="0"/>
              </a:defRPr>
            </a:lvl9pPr>
          </a:lstStyle>
          <a:p>
            <a:pPr eaLnBrk="1" hangingPunct="1">
              <a:spcBef>
                <a:spcPct val="30000"/>
              </a:spcBef>
              <a:buClr>
                <a:schemeClr val="tx1"/>
              </a:buClr>
              <a:buSzPct val="80000"/>
              <a:buFont typeface="Wingdings" panose="05000000000000000000" pitchFamily="2" charset="2"/>
              <a:buChar char="Ø"/>
            </a:pPr>
            <a:r>
              <a:rPr lang="en-US" altLang="en-US" sz="3200">
                <a:solidFill>
                  <a:schemeClr val="tx1"/>
                </a:solidFill>
              </a:rPr>
              <a:t> THE ROLE OF FOLLOWER</a:t>
            </a:r>
            <a:endParaRPr lang="en-US" altLang="en-US" sz="3200">
              <a:solidFill>
                <a:schemeClr val="tx1"/>
              </a:solidFill>
            </a:endParaRPr>
          </a:p>
          <a:p>
            <a:pPr eaLnBrk="1" hangingPunct="1">
              <a:spcBef>
                <a:spcPct val="30000"/>
              </a:spcBef>
              <a:buClr>
                <a:schemeClr val="tx1"/>
              </a:buClr>
              <a:buSzPct val="80000"/>
              <a:buFont typeface="Wingdings" panose="05000000000000000000" pitchFamily="2" charset="2"/>
              <a:buChar char="Ø"/>
            </a:pPr>
            <a:r>
              <a:rPr lang="en-US" altLang="en-US" sz="3200">
                <a:solidFill>
                  <a:schemeClr val="tx1"/>
                </a:solidFill>
              </a:rPr>
              <a:t> QUALITIES OF FOLLOWER</a:t>
            </a:r>
            <a:endParaRPr lang="en-US" altLang="en-US" sz="3200">
              <a:solidFill>
                <a:schemeClr val="tx1"/>
              </a:solidFill>
            </a:endParaRPr>
          </a:p>
          <a:p>
            <a:pPr eaLnBrk="1" hangingPunct="1">
              <a:spcBef>
                <a:spcPct val="30000"/>
              </a:spcBef>
              <a:buClr>
                <a:schemeClr val="tx1"/>
              </a:buClr>
              <a:buSzPct val="80000"/>
              <a:buFont typeface="Wingdings" panose="05000000000000000000" pitchFamily="2" charset="2"/>
              <a:buChar char="Ø"/>
            </a:pPr>
            <a:r>
              <a:rPr lang="en-US" altLang="en-US" sz="3200">
                <a:solidFill>
                  <a:schemeClr val="tx1"/>
                </a:solidFill>
              </a:rPr>
              <a:t> CULTIVATING EFFECTIVE FOLLOWER </a:t>
            </a:r>
            <a:endParaRPr lang="en-US" altLang="en-US" sz="320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1"/>
          <p:cNvSpPr>
            <a:spLocks noChangeArrowheads="1"/>
          </p:cNvSpPr>
          <p:nvPr/>
        </p:nvSpPr>
        <p:spPr bwMode="auto">
          <a:xfrm>
            <a:off x="381000" y="1676400"/>
            <a:ext cx="8305165" cy="452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400">
                <a:solidFill>
                  <a:srgbClr val="333333"/>
                </a:solidFill>
                <a:latin typeface="Arial" panose="020B0604020202020204" pitchFamily="34" charset="0"/>
              </a:defRPr>
            </a:lvl1pPr>
            <a:lvl2pPr marL="742950" indent="-285750" eaLnBrk="0" hangingPunct="0">
              <a:defRPr sz="4400">
                <a:solidFill>
                  <a:srgbClr val="333333"/>
                </a:solidFill>
                <a:latin typeface="Arial" panose="020B0604020202020204" pitchFamily="34" charset="0"/>
              </a:defRPr>
            </a:lvl2pPr>
            <a:lvl3pPr marL="1143000" indent="-228600" eaLnBrk="0" hangingPunct="0">
              <a:defRPr sz="4400">
                <a:solidFill>
                  <a:srgbClr val="333333"/>
                </a:solidFill>
                <a:latin typeface="Arial" panose="020B0604020202020204" pitchFamily="34" charset="0"/>
              </a:defRPr>
            </a:lvl3pPr>
            <a:lvl4pPr marL="1600200" indent="-228600" eaLnBrk="0" hangingPunct="0">
              <a:defRPr sz="4400">
                <a:solidFill>
                  <a:srgbClr val="333333"/>
                </a:solidFill>
                <a:latin typeface="Arial" panose="020B0604020202020204" pitchFamily="34" charset="0"/>
              </a:defRPr>
            </a:lvl4pPr>
            <a:lvl5pPr marL="2057400" indent="-228600" eaLnBrk="0" hangingPunct="0">
              <a:defRPr sz="4400">
                <a:solidFill>
                  <a:srgbClr val="333333"/>
                </a:solidFill>
                <a:latin typeface="Arial" panose="020B0604020202020204" pitchFamily="34" charset="0"/>
              </a:defRPr>
            </a:lvl5pPr>
            <a:lvl6pPr marL="2514600" indent="-228600" algn="just" eaLnBrk="0" fontAlgn="base" hangingPunct="0">
              <a:spcBef>
                <a:spcPct val="0"/>
              </a:spcBef>
              <a:spcAft>
                <a:spcPct val="0"/>
              </a:spcAft>
              <a:defRPr sz="4400">
                <a:solidFill>
                  <a:srgbClr val="333333"/>
                </a:solidFill>
                <a:latin typeface="Arial" panose="020B0604020202020204" pitchFamily="34" charset="0"/>
              </a:defRPr>
            </a:lvl6pPr>
            <a:lvl7pPr marL="2971800" indent="-228600" algn="just" eaLnBrk="0" fontAlgn="base" hangingPunct="0">
              <a:spcBef>
                <a:spcPct val="0"/>
              </a:spcBef>
              <a:spcAft>
                <a:spcPct val="0"/>
              </a:spcAft>
              <a:defRPr sz="4400">
                <a:solidFill>
                  <a:srgbClr val="333333"/>
                </a:solidFill>
                <a:latin typeface="Arial" panose="020B0604020202020204" pitchFamily="34" charset="0"/>
              </a:defRPr>
            </a:lvl7pPr>
            <a:lvl8pPr marL="3429000" indent="-228600" algn="just" eaLnBrk="0" fontAlgn="base" hangingPunct="0">
              <a:spcBef>
                <a:spcPct val="0"/>
              </a:spcBef>
              <a:spcAft>
                <a:spcPct val="0"/>
              </a:spcAft>
              <a:defRPr sz="4400">
                <a:solidFill>
                  <a:srgbClr val="333333"/>
                </a:solidFill>
                <a:latin typeface="Arial" panose="020B0604020202020204" pitchFamily="34" charset="0"/>
              </a:defRPr>
            </a:lvl8pPr>
            <a:lvl9pPr marL="3886200" indent="-228600" algn="just" eaLnBrk="0" fontAlgn="base" hangingPunct="0">
              <a:spcBef>
                <a:spcPct val="0"/>
              </a:spcBef>
              <a:spcAft>
                <a:spcPct val="0"/>
              </a:spcAft>
              <a:defRPr sz="4400">
                <a:solidFill>
                  <a:srgbClr val="333333"/>
                </a:solidFill>
                <a:latin typeface="Arial" panose="020B0604020202020204" pitchFamily="34" charset="0"/>
              </a:defRPr>
            </a:lvl9pPr>
          </a:lstStyle>
          <a:p>
            <a:pPr algn="just" eaLnBrk="1" hangingPunct="1"/>
            <a:r>
              <a:rPr lang="en-US" altLang="en-US" sz="3600" dirty="0"/>
              <a:t>Followership dominates our lives and organizations, but not our thinking, because our preoccupation with leadership keeps us from considering the nature and the importance of the follower.</a:t>
            </a:r>
            <a:r>
              <a:rPr lang="en-PH" altLang="en-US" sz="3600" dirty="0"/>
              <a:t> </a:t>
            </a:r>
            <a:r>
              <a:rPr lang="en-US" altLang="en-US" sz="3600" dirty="0">
                <a:sym typeface="+mn-ea"/>
              </a:rPr>
              <a:t>Effective followers differ in their motivations for following and in their perceptions of the role.</a:t>
            </a:r>
            <a:endParaRPr lang="en-PH" altLang="en-US" sz="3600" dirty="0"/>
          </a:p>
        </p:txBody>
      </p:sp>
      <p:sp>
        <p:nvSpPr>
          <p:cNvPr id="12" name="WordArt 23"/>
          <p:cNvSpPr>
            <a:spLocks noChangeArrowheads="1" noChangeShapeType="1" noTextEdit="1"/>
          </p:cNvSpPr>
          <p:nvPr/>
        </p:nvSpPr>
        <p:spPr bwMode="auto">
          <a:xfrm>
            <a:off x="193675" y="381000"/>
            <a:ext cx="8658225" cy="848360"/>
          </a:xfrm>
          <a:prstGeom prst="rect">
            <a:avLst/>
          </a:prstGeom>
        </p:spPr>
        <p:txBody>
          <a:bodyPr wrap="none" fromWordArt="1">
            <a:prstTxWarp prst="textPlain">
              <a:avLst>
                <a:gd name="adj" fmla="val 50000"/>
              </a:avLst>
            </a:prstTxWarp>
          </a:bodyPr>
          <a:p>
            <a:pPr algn="ctr"/>
            <a:r>
              <a:rPr lang="en-PH" sz="7200" b="1" kern="10" dirty="0">
                <a:ln w="9525" cap="sq">
                  <a:solidFill>
                    <a:sysClr val="windowText" lastClr="000000"/>
                  </a:solidFill>
                  <a:round/>
                </a:ln>
                <a:solidFill>
                  <a:schemeClr val="bg1"/>
                </a:solidFill>
                <a:latin typeface="Copperplate Gothic Bold" panose="020E0705020206020404" pitchFamily="34" charset="0"/>
              </a:rPr>
              <a:t>THE ROLE OF FOLLOWER</a:t>
            </a:r>
            <a:endParaRPr lang="en-PH" sz="7200" b="1" kern="10" dirty="0">
              <a:ln w="9525" cap="sq">
                <a:solidFill>
                  <a:sysClr val="windowText" lastClr="000000"/>
                </a:solidFill>
                <a:round/>
              </a:ln>
              <a:solidFill>
                <a:schemeClr val="bg1"/>
              </a:solidFill>
              <a:latin typeface="Copperplate Gothic Bold" panose="020E07050202060204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additive="base">
                                        <p:cTn id="7" dur="500" fill="hold"/>
                                        <p:tgtEl>
                                          <p:spTgt spid="19460"/>
                                        </p:tgtEl>
                                        <p:attrNameLst>
                                          <p:attrName>ppt_x</p:attrName>
                                        </p:attrNameLst>
                                      </p:cBhvr>
                                      <p:tavLst>
                                        <p:tav tm="0">
                                          <p:val>
                                            <p:strVal val="#ppt_x"/>
                                          </p:val>
                                        </p:tav>
                                        <p:tav tm="100000">
                                          <p:val>
                                            <p:strVal val="#ppt_x"/>
                                          </p:val>
                                        </p:tav>
                                      </p:tavLst>
                                    </p:anim>
                                    <p:anim calcmode="lin" valueType="num">
                                      <p:cBhvr additive="base">
                                        <p:cTn id="8" dur="500" fill="hold"/>
                                        <p:tgtEl>
                                          <p:spTgt spid="19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p:bldP spid="1946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ChangeArrowheads="1"/>
          </p:cNvSpPr>
          <p:nvPr/>
        </p:nvSpPr>
        <p:spPr bwMode="auto">
          <a:xfrm>
            <a:off x="292100" y="1524000"/>
            <a:ext cx="8699500" cy="4523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rgbClr val="333333"/>
                </a:solidFill>
                <a:latin typeface="Arial" panose="020B0604020202020204" pitchFamily="34" charset="0"/>
              </a:defRPr>
            </a:lvl1pPr>
            <a:lvl2pPr marL="742950" indent="-285750" eaLnBrk="0" hangingPunct="0">
              <a:defRPr sz="4400">
                <a:solidFill>
                  <a:srgbClr val="333333"/>
                </a:solidFill>
                <a:latin typeface="Arial" panose="020B0604020202020204" pitchFamily="34" charset="0"/>
              </a:defRPr>
            </a:lvl2pPr>
            <a:lvl3pPr marL="1143000" indent="-228600" eaLnBrk="0" hangingPunct="0">
              <a:defRPr sz="4400">
                <a:solidFill>
                  <a:srgbClr val="333333"/>
                </a:solidFill>
                <a:latin typeface="Arial" panose="020B0604020202020204" pitchFamily="34" charset="0"/>
              </a:defRPr>
            </a:lvl3pPr>
            <a:lvl4pPr marL="1600200" indent="-228600" eaLnBrk="0" hangingPunct="0">
              <a:defRPr sz="4400">
                <a:solidFill>
                  <a:srgbClr val="333333"/>
                </a:solidFill>
                <a:latin typeface="Arial" panose="020B0604020202020204" pitchFamily="34" charset="0"/>
              </a:defRPr>
            </a:lvl4pPr>
            <a:lvl5pPr marL="2057400" indent="-228600" eaLnBrk="0" hangingPunct="0">
              <a:defRPr sz="4400">
                <a:solidFill>
                  <a:srgbClr val="333333"/>
                </a:solidFill>
                <a:latin typeface="Arial" panose="020B0604020202020204" pitchFamily="34" charset="0"/>
              </a:defRPr>
            </a:lvl5pPr>
            <a:lvl6pPr marL="2514600" indent="-228600" algn="just" eaLnBrk="0" fontAlgn="base" hangingPunct="0">
              <a:spcBef>
                <a:spcPct val="0"/>
              </a:spcBef>
              <a:spcAft>
                <a:spcPct val="0"/>
              </a:spcAft>
              <a:defRPr sz="4400">
                <a:solidFill>
                  <a:srgbClr val="333333"/>
                </a:solidFill>
                <a:latin typeface="Arial" panose="020B0604020202020204" pitchFamily="34" charset="0"/>
              </a:defRPr>
            </a:lvl6pPr>
            <a:lvl7pPr marL="2971800" indent="-228600" algn="just" eaLnBrk="0" fontAlgn="base" hangingPunct="0">
              <a:spcBef>
                <a:spcPct val="0"/>
              </a:spcBef>
              <a:spcAft>
                <a:spcPct val="0"/>
              </a:spcAft>
              <a:defRPr sz="4400">
                <a:solidFill>
                  <a:srgbClr val="333333"/>
                </a:solidFill>
                <a:latin typeface="Arial" panose="020B0604020202020204" pitchFamily="34" charset="0"/>
              </a:defRPr>
            </a:lvl7pPr>
            <a:lvl8pPr marL="3429000" indent="-228600" algn="just" eaLnBrk="0" fontAlgn="base" hangingPunct="0">
              <a:spcBef>
                <a:spcPct val="0"/>
              </a:spcBef>
              <a:spcAft>
                <a:spcPct val="0"/>
              </a:spcAft>
              <a:defRPr sz="4400">
                <a:solidFill>
                  <a:srgbClr val="333333"/>
                </a:solidFill>
                <a:latin typeface="Arial" panose="020B0604020202020204" pitchFamily="34" charset="0"/>
              </a:defRPr>
            </a:lvl8pPr>
            <a:lvl9pPr marL="3886200" indent="-228600" algn="just" eaLnBrk="0" fontAlgn="base" hangingPunct="0">
              <a:spcBef>
                <a:spcPct val="0"/>
              </a:spcBef>
              <a:spcAft>
                <a:spcPct val="0"/>
              </a:spcAft>
              <a:defRPr sz="4400">
                <a:solidFill>
                  <a:srgbClr val="333333"/>
                </a:solidFill>
                <a:latin typeface="Arial" panose="020B0604020202020204" pitchFamily="34" charset="0"/>
              </a:defRPr>
            </a:lvl9pPr>
          </a:lstStyle>
          <a:p>
            <a:pPr algn="just" eaLnBrk="1" hangingPunct="1"/>
            <a:r>
              <a:rPr lang="en-US" altLang="en-US" sz="3200" dirty="0"/>
              <a:t> Some choose followership as their primary role at work and serve as team players who take satisfaction in helping to further a cause, an idea, a product, a service, or more rarely, a person. Others are leaders in some situations but choose the follower role in a particular context. Both these groups view the role of follower as legitimate, inherently valuable, even virtuous.</a:t>
            </a:r>
            <a:endParaRPr lang="en-US" altLang="en-US" sz="3200" dirty="0"/>
          </a:p>
        </p:txBody>
      </p:sp>
      <p:sp>
        <p:nvSpPr>
          <p:cNvPr id="12" name="WordArt 23"/>
          <p:cNvSpPr>
            <a:spLocks noChangeArrowheads="1" noChangeShapeType="1" noTextEdit="1"/>
          </p:cNvSpPr>
          <p:nvPr/>
        </p:nvSpPr>
        <p:spPr bwMode="auto">
          <a:xfrm>
            <a:off x="353060" y="228600"/>
            <a:ext cx="8449310" cy="848360"/>
          </a:xfrm>
          <a:prstGeom prst="rect">
            <a:avLst/>
          </a:prstGeom>
        </p:spPr>
        <p:txBody>
          <a:bodyPr wrap="none" fromWordArt="1">
            <a:prstTxWarp prst="textPlain">
              <a:avLst>
                <a:gd name="adj" fmla="val 50000"/>
              </a:avLst>
            </a:prstTxWarp>
          </a:bodyPr>
          <a:lstStyle/>
          <a:p>
            <a:pPr algn="ctr"/>
            <a:r>
              <a:rPr lang="en-PH" sz="7200" b="1" kern="10" dirty="0">
                <a:ln w="9525" cap="sq">
                  <a:solidFill>
                    <a:sysClr val="windowText" lastClr="000000"/>
                  </a:solidFill>
                  <a:round/>
                </a:ln>
                <a:solidFill>
                  <a:schemeClr val="bg1"/>
                </a:solidFill>
                <a:latin typeface="Copperplate Gothic Bold" panose="020E0705020206020404" pitchFamily="34" charset="0"/>
              </a:rPr>
              <a:t>THE ROLE OF FOLLOWER</a:t>
            </a:r>
            <a:endParaRPr lang="en-PH" sz="7200" b="1" kern="10" dirty="0">
              <a:ln w="9525" cap="sq">
                <a:solidFill>
                  <a:sysClr val="windowText" lastClr="000000"/>
                </a:solidFill>
                <a:round/>
              </a:ln>
              <a:solidFill>
                <a:schemeClr val="bg1"/>
              </a:solidFill>
              <a:latin typeface="Copperplate Gothic Bold" panose="020E07050202060204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WordArt 23"/>
          <p:cNvSpPr>
            <a:spLocks noChangeArrowheads="1" noChangeShapeType="1" noTextEdit="1"/>
          </p:cNvSpPr>
          <p:nvPr/>
        </p:nvSpPr>
        <p:spPr bwMode="auto">
          <a:xfrm>
            <a:off x="107315" y="305435"/>
            <a:ext cx="8809355" cy="753110"/>
          </a:xfrm>
          <a:prstGeom prst="rect">
            <a:avLst/>
          </a:prstGeom>
        </p:spPr>
        <p:txBody>
          <a:bodyPr wrap="none" fromWordArt="1">
            <a:prstTxWarp prst="textPlain">
              <a:avLst>
                <a:gd name="adj" fmla="val 50000"/>
              </a:avLst>
            </a:prstTxWarp>
          </a:bodyPr>
          <a:lstStyle/>
          <a:p>
            <a:pPr algn="ctr"/>
            <a:r>
              <a:rPr lang="en-PH" sz="7200" b="1" kern="10" dirty="0">
                <a:ln w="9525" cap="sq">
                  <a:solidFill>
                    <a:srgbClr val="000000"/>
                  </a:solidFill>
                  <a:round/>
                </a:ln>
                <a:solidFill>
                  <a:schemeClr val="bg1"/>
                </a:solidFill>
                <a:latin typeface="Copperplate Gothic Bold" panose="020E0705020206020404" pitchFamily="34" charset="0"/>
              </a:rPr>
              <a:t>QUALITIES OF FOLLOWERS</a:t>
            </a:r>
            <a:endParaRPr lang="en-PH" sz="7200" b="1" kern="10" dirty="0">
              <a:ln w="9525" cap="sq">
                <a:solidFill>
                  <a:srgbClr val="000000"/>
                </a:solidFill>
                <a:round/>
              </a:ln>
              <a:solidFill>
                <a:schemeClr val="bg1"/>
              </a:solidFill>
              <a:latin typeface="Copperplate Gothic Bold" panose="020E0705020206020404" pitchFamily="34" charset="0"/>
            </a:endParaRPr>
          </a:p>
        </p:txBody>
      </p:sp>
      <p:sp>
        <p:nvSpPr>
          <p:cNvPr id="21508" name="Rectangle 1"/>
          <p:cNvSpPr>
            <a:spLocks noChangeArrowheads="1"/>
          </p:cNvSpPr>
          <p:nvPr/>
        </p:nvSpPr>
        <p:spPr bwMode="auto">
          <a:xfrm>
            <a:off x="228600" y="1295400"/>
            <a:ext cx="8721725" cy="4954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400">
                <a:solidFill>
                  <a:srgbClr val="333333"/>
                </a:solidFill>
                <a:latin typeface="Arial" panose="020B0604020202020204" pitchFamily="34" charset="0"/>
              </a:defRPr>
            </a:lvl1pPr>
            <a:lvl2pPr marL="742950" indent="-285750" eaLnBrk="0" hangingPunct="0">
              <a:defRPr sz="4400">
                <a:solidFill>
                  <a:srgbClr val="333333"/>
                </a:solidFill>
                <a:latin typeface="Arial" panose="020B0604020202020204" pitchFamily="34" charset="0"/>
              </a:defRPr>
            </a:lvl2pPr>
            <a:lvl3pPr marL="1143000" indent="-228600" eaLnBrk="0" hangingPunct="0">
              <a:defRPr sz="4400">
                <a:solidFill>
                  <a:srgbClr val="333333"/>
                </a:solidFill>
                <a:latin typeface="Arial" panose="020B0604020202020204" pitchFamily="34" charset="0"/>
              </a:defRPr>
            </a:lvl3pPr>
            <a:lvl4pPr marL="1600200" indent="-228600" eaLnBrk="0" hangingPunct="0">
              <a:defRPr sz="4400">
                <a:solidFill>
                  <a:srgbClr val="333333"/>
                </a:solidFill>
                <a:latin typeface="Arial" panose="020B0604020202020204" pitchFamily="34" charset="0"/>
              </a:defRPr>
            </a:lvl4pPr>
            <a:lvl5pPr marL="2057400" indent="-228600" eaLnBrk="0" hangingPunct="0">
              <a:defRPr sz="4400">
                <a:solidFill>
                  <a:srgbClr val="333333"/>
                </a:solidFill>
                <a:latin typeface="Arial" panose="020B0604020202020204" pitchFamily="34" charset="0"/>
              </a:defRPr>
            </a:lvl5pPr>
            <a:lvl6pPr marL="2514600" indent="-228600" algn="just" eaLnBrk="0" fontAlgn="base" hangingPunct="0">
              <a:spcBef>
                <a:spcPct val="0"/>
              </a:spcBef>
              <a:spcAft>
                <a:spcPct val="0"/>
              </a:spcAft>
              <a:defRPr sz="4400">
                <a:solidFill>
                  <a:srgbClr val="333333"/>
                </a:solidFill>
                <a:latin typeface="Arial" panose="020B0604020202020204" pitchFamily="34" charset="0"/>
              </a:defRPr>
            </a:lvl6pPr>
            <a:lvl7pPr marL="2971800" indent="-228600" algn="just" eaLnBrk="0" fontAlgn="base" hangingPunct="0">
              <a:spcBef>
                <a:spcPct val="0"/>
              </a:spcBef>
              <a:spcAft>
                <a:spcPct val="0"/>
              </a:spcAft>
              <a:defRPr sz="4400">
                <a:solidFill>
                  <a:srgbClr val="333333"/>
                </a:solidFill>
                <a:latin typeface="Arial" panose="020B0604020202020204" pitchFamily="34" charset="0"/>
              </a:defRPr>
            </a:lvl7pPr>
            <a:lvl8pPr marL="3429000" indent="-228600" algn="just" eaLnBrk="0" fontAlgn="base" hangingPunct="0">
              <a:spcBef>
                <a:spcPct val="0"/>
              </a:spcBef>
              <a:spcAft>
                <a:spcPct val="0"/>
              </a:spcAft>
              <a:defRPr sz="4400">
                <a:solidFill>
                  <a:srgbClr val="333333"/>
                </a:solidFill>
                <a:latin typeface="Arial" panose="020B0604020202020204" pitchFamily="34" charset="0"/>
              </a:defRPr>
            </a:lvl8pPr>
            <a:lvl9pPr marL="3886200" indent="-228600" algn="just" eaLnBrk="0" fontAlgn="base" hangingPunct="0">
              <a:spcBef>
                <a:spcPct val="0"/>
              </a:spcBef>
              <a:spcAft>
                <a:spcPct val="0"/>
              </a:spcAft>
              <a:defRPr sz="4400">
                <a:solidFill>
                  <a:srgbClr val="333333"/>
                </a:solidFill>
                <a:latin typeface="Arial" panose="020B0604020202020204" pitchFamily="34" charset="0"/>
              </a:defRPr>
            </a:lvl9pPr>
          </a:lstStyle>
          <a:p>
            <a:pPr indent="0" algn="just" eaLnBrk="1" hangingPunct="1">
              <a:buNone/>
            </a:pPr>
            <a:r>
              <a:rPr lang="en-US" altLang="en-US" sz="3600" b="1"/>
              <a:t>Effective followers share a number of essential qualities:</a:t>
            </a:r>
            <a:endParaRPr lang="en-US" altLang="en-US" sz="3600" b="1"/>
          </a:p>
          <a:p>
            <a:pPr indent="0" algn="just" eaLnBrk="1" hangingPunct="1">
              <a:buNone/>
            </a:pPr>
            <a:r>
              <a:rPr lang="en-PH" altLang="en-US" sz="2000">
                <a:noFill/>
              </a:rPr>
              <a:t>SSS</a:t>
            </a:r>
            <a:endParaRPr lang="en-US" altLang="en-US" sz="2000">
              <a:noFill/>
            </a:endParaRPr>
          </a:p>
          <a:p>
            <a:pPr marL="514350" indent="-514350" algn="just" eaLnBrk="1" hangingPunct="1">
              <a:buFont typeface="+mj-lt"/>
              <a:buAutoNum type="alphaLcParenR"/>
            </a:pPr>
            <a:r>
              <a:rPr lang="en-US" altLang="en-US" sz="3200"/>
              <a:t>They manage themselves well.</a:t>
            </a:r>
            <a:endParaRPr lang="en-US" altLang="en-US" sz="3200"/>
          </a:p>
          <a:p>
            <a:pPr marL="514350" indent="-514350" algn="just" eaLnBrk="1" hangingPunct="1">
              <a:buFont typeface="+mj-lt"/>
              <a:buAutoNum type="alphaLcParenR"/>
            </a:pPr>
            <a:r>
              <a:rPr lang="en-US" altLang="en-US" sz="3200"/>
              <a:t>They are committed to the organization and to a purpose;</a:t>
            </a:r>
            <a:r>
              <a:rPr lang="en-PH" altLang="en-US" sz="3200"/>
              <a:t> </a:t>
            </a:r>
            <a:r>
              <a:rPr lang="en-US" altLang="en-US" sz="3200"/>
              <a:t>principle, or person outside themselves.</a:t>
            </a:r>
            <a:endParaRPr lang="en-US" altLang="en-US" sz="3200"/>
          </a:p>
          <a:p>
            <a:pPr marL="514350" indent="-514350" algn="just" eaLnBrk="1" hangingPunct="1">
              <a:buFont typeface="+mj-lt"/>
              <a:buAutoNum type="alphaLcParenR"/>
            </a:pPr>
            <a:r>
              <a:rPr lang="en-US" altLang="en-US" sz="3200"/>
              <a:t>They build their competence and focus their efforts for maximum</a:t>
            </a:r>
            <a:r>
              <a:rPr lang="en-PH" altLang="en-US" sz="3200"/>
              <a:t> </a:t>
            </a:r>
            <a:r>
              <a:rPr lang="en-US" altLang="en-US" sz="3200"/>
              <a:t>impact.</a:t>
            </a:r>
            <a:endParaRPr lang="en-US" altLang="en-US" sz="3200"/>
          </a:p>
          <a:p>
            <a:pPr marL="514350" indent="-514350" algn="just" eaLnBrk="1" hangingPunct="1">
              <a:buFont typeface="+mj-lt"/>
              <a:buAutoNum type="alphaLcParenR"/>
            </a:pPr>
            <a:r>
              <a:rPr lang="en-US" altLang="en-US" sz="3200"/>
              <a:t>They are courageous, honest, and credible.</a:t>
            </a:r>
            <a:endParaRPr lang="en-US" altLang="en-US" sz="3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1"/>
          <p:cNvSpPr>
            <a:spLocks noChangeArrowheads="1"/>
          </p:cNvSpPr>
          <p:nvPr/>
        </p:nvSpPr>
        <p:spPr bwMode="auto">
          <a:xfrm>
            <a:off x="228600" y="1454150"/>
            <a:ext cx="8670290" cy="436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400">
                <a:solidFill>
                  <a:srgbClr val="333333"/>
                </a:solidFill>
                <a:latin typeface="Arial" panose="020B0604020202020204" pitchFamily="34" charset="0"/>
              </a:defRPr>
            </a:lvl1pPr>
            <a:lvl2pPr marL="742950" indent="-285750" eaLnBrk="0" hangingPunct="0">
              <a:defRPr sz="4400">
                <a:solidFill>
                  <a:srgbClr val="333333"/>
                </a:solidFill>
                <a:latin typeface="Arial" panose="020B0604020202020204" pitchFamily="34" charset="0"/>
              </a:defRPr>
            </a:lvl2pPr>
            <a:lvl3pPr marL="1143000" indent="-228600" eaLnBrk="0" hangingPunct="0">
              <a:defRPr sz="4400">
                <a:solidFill>
                  <a:srgbClr val="333333"/>
                </a:solidFill>
                <a:latin typeface="Arial" panose="020B0604020202020204" pitchFamily="34" charset="0"/>
              </a:defRPr>
            </a:lvl3pPr>
            <a:lvl4pPr marL="1600200" indent="-228600" eaLnBrk="0" hangingPunct="0">
              <a:defRPr sz="4400">
                <a:solidFill>
                  <a:srgbClr val="333333"/>
                </a:solidFill>
                <a:latin typeface="Arial" panose="020B0604020202020204" pitchFamily="34" charset="0"/>
              </a:defRPr>
            </a:lvl4pPr>
            <a:lvl5pPr marL="2057400" indent="-228600" eaLnBrk="0" hangingPunct="0">
              <a:defRPr sz="4400">
                <a:solidFill>
                  <a:srgbClr val="333333"/>
                </a:solidFill>
                <a:latin typeface="Arial" panose="020B0604020202020204" pitchFamily="34" charset="0"/>
              </a:defRPr>
            </a:lvl5pPr>
            <a:lvl6pPr marL="2514600" indent="-228600" algn="just" eaLnBrk="0" fontAlgn="base" hangingPunct="0">
              <a:spcBef>
                <a:spcPct val="0"/>
              </a:spcBef>
              <a:spcAft>
                <a:spcPct val="0"/>
              </a:spcAft>
              <a:defRPr sz="4400">
                <a:solidFill>
                  <a:srgbClr val="333333"/>
                </a:solidFill>
                <a:latin typeface="Arial" panose="020B0604020202020204" pitchFamily="34" charset="0"/>
              </a:defRPr>
            </a:lvl6pPr>
            <a:lvl7pPr marL="2971800" indent="-228600" algn="just" eaLnBrk="0" fontAlgn="base" hangingPunct="0">
              <a:spcBef>
                <a:spcPct val="0"/>
              </a:spcBef>
              <a:spcAft>
                <a:spcPct val="0"/>
              </a:spcAft>
              <a:defRPr sz="4400">
                <a:solidFill>
                  <a:srgbClr val="333333"/>
                </a:solidFill>
                <a:latin typeface="Arial" panose="020B0604020202020204" pitchFamily="34" charset="0"/>
              </a:defRPr>
            </a:lvl7pPr>
            <a:lvl8pPr marL="3429000" indent="-228600" algn="just" eaLnBrk="0" fontAlgn="base" hangingPunct="0">
              <a:spcBef>
                <a:spcPct val="0"/>
              </a:spcBef>
              <a:spcAft>
                <a:spcPct val="0"/>
              </a:spcAft>
              <a:defRPr sz="4400">
                <a:solidFill>
                  <a:srgbClr val="333333"/>
                </a:solidFill>
                <a:latin typeface="Arial" panose="020B0604020202020204" pitchFamily="34" charset="0"/>
              </a:defRPr>
            </a:lvl8pPr>
            <a:lvl9pPr marL="3886200" indent="-228600" algn="just" eaLnBrk="0" fontAlgn="base" hangingPunct="0">
              <a:spcBef>
                <a:spcPct val="0"/>
              </a:spcBef>
              <a:spcAft>
                <a:spcPct val="0"/>
              </a:spcAft>
              <a:defRPr sz="4400">
                <a:solidFill>
                  <a:srgbClr val="333333"/>
                </a:solidFill>
                <a:latin typeface="Arial" panose="020B0604020202020204" pitchFamily="34" charset="0"/>
              </a:defRPr>
            </a:lvl9pPr>
          </a:lstStyle>
          <a:p>
            <a:pPr marL="742950" indent="-742950" algn="just" eaLnBrk="1" hangingPunct="1">
              <a:buFont typeface="+mj-lt"/>
              <a:buAutoNum type="arabicPeriod"/>
            </a:pPr>
            <a:r>
              <a:rPr lang="en-US" altLang="en-US" sz="4000" b="1" dirty="0"/>
              <a:t>Self-Management. </a:t>
            </a:r>
            <a:endParaRPr lang="en-US" altLang="en-US" sz="4000" b="1" dirty="0"/>
          </a:p>
          <a:p>
            <a:pPr indent="0" algn="just" eaLnBrk="1" hangingPunct="1">
              <a:buFont typeface="+mj-lt"/>
              <a:buNone/>
            </a:pPr>
            <a:r>
              <a:rPr lang="en-PH" altLang="en-US" sz="1400" b="1" dirty="0">
                <a:noFill/>
              </a:rPr>
              <a:t>SS</a:t>
            </a:r>
            <a:endParaRPr lang="en-US" altLang="en-US" sz="4000" b="1" dirty="0">
              <a:noFill/>
            </a:endParaRPr>
          </a:p>
          <a:p>
            <a:pPr indent="457200" algn="just" eaLnBrk="1" hangingPunct="1"/>
            <a:r>
              <a:rPr lang="en-PH" altLang="en-US" sz="3200" dirty="0"/>
              <a:t>T</a:t>
            </a:r>
            <a:r>
              <a:rPr lang="en-US" altLang="en-US" sz="3200" dirty="0"/>
              <a:t>he key to being an effective </a:t>
            </a:r>
            <a:r>
              <a:rPr lang="en-PH" altLang="en-US" sz="3200" dirty="0"/>
              <a:t>	</a:t>
            </a:r>
            <a:r>
              <a:rPr lang="en-US" altLang="en-US" sz="3200" dirty="0"/>
              <a:t>follower is the ability to think for oneself to </a:t>
            </a:r>
            <a:r>
              <a:rPr lang="en-PH" altLang="en-US" sz="3200" dirty="0"/>
              <a:t>	</a:t>
            </a:r>
            <a:r>
              <a:rPr lang="en-US" altLang="en-US" sz="3200" dirty="0"/>
              <a:t>exercise control and independence and to </a:t>
            </a:r>
            <a:r>
              <a:rPr lang="en-PH" altLang="en-US" sz="3200" dirty="0"/>
              <a:t>	</a:t>
            </a:r>
            <a:r>
              <a:rPr lang="en-US" altLang="en-US" sz="3200" dirty="0"/>
              <a:t>work without close supervision. Good </a:t>
            </a:r>
            <a:r>
              <a:rPr lang="en-PH" altLang="en-US" sz="3200" dirty="0"/>
              <a:t>	</a:t>
            </a:r>
            <a:r>
              <a:rPr lang="en-US" altLang="en-US" sz="3200" dirty="0"/>
              <a:t>followers are people to whom a leader can </a:t>
            </a:r>
            <a:r>
              <a:rPr lang="en-PH" altLang="en-US" sz="3200" dirty="0"/>
              <a:t>	</a:t>
            </a:r>
            <a:r>
              <a:rPr lang="en-US" altLang="en-US" sz="3200" dirty="0"/>
              <a:t>safely delegate responsibility, people who </a:t>
            </a:r>
            <a:r>
              <a:rPr lang="en-PH" altLang="en-US" sz="3200" dirty="0"/>
              <a:t>	</a:t>
            </a:r>
            <a:r>
              <a:rPr lang="en-US" altLang="en-US" sz="3200" dirty="0"/>
              <a:t>anticipate needs at their own level of </a:t>
            </a:r>
            <a:r>
              <a:rPr lang="en-PH" altLang="en-US" sz="3200" dirty="0"/>
              <a:t>	</a:t>
            </a:r>
            <a:r>
              <a:rPr lang="en-US" altLang="en-US" sz="3200" dirty="0"/>
              <a:t>competence and authority.</a:t>
            </a:r>
            <a:endParaRPr lang="en-US" altLang="en-US" sz="3200" dirty="0"/>
          </a:p>
        </p:txBody>
      </p:sp>
      <p:sp>
        <p:nvSpPr>
          <p:cNvPr id="21507" name="WordArt 23"/>
          <p:cNvSpPr>
            <a:spLocks noChangeArrowheads="1" noChangeShapeType="1" noTextEdit="1"/>
          </p:cNvSpPr>
          <p:nvPr/>
        </p:nvSpPr>
        <p:spPr bwMode="auto">
          <a:xfrm>
            <a:off x="304800" y="305435"/>
            <a:ext cx="8611870" cy="753110"/>
          </a:xfrm>
          <a:prstGeom prst="rect">
            <a:avLst/>
          </a:prstGeom>
        </p:spPr>
        <p:txBody>
          <a:bodyPr wrap="none" fromWordArt="1">
            <a:prstTxWarp prst="textPlain">
              <a:avLst>
                <a:gd name="adj" fmla="val 50000"/>
              </a:avLst>
            </a:prstTxWarp>
          </a:bodyPr>
          <a:p>
            <a:pPr algn="ctr"/>
            <a:r>
              <a:rPr lang="en-PH" sz="7200" b="1" kern="10" dirty="0">
                <a:ln w="9525" cap="sq">
                  <a:solidFill>
                    <a:srgbClr val="000000"/>
                  </a:solidFill>
                  <a:round/>
                </a:ln>
                <a:solidFill>
                  <a:schemeClr val="bg1"/>
                </a:solidFill>
                <a:latin typeface="Copperplate Gothic Bold" panose="020E0705020206020404" pitchFamily="34" charset="0"/>
              </a:rPr>
              <a:t>QUALITIES OF FOLLOWERS</a:t>
            </a:r>
            <a:endParaRPr lang="en-PH" sz="7200" b="1" kern="10" dirty="0">
              <a:ln w="9525" cap="sq">
                <a:solidFill>
                  <a:srgbClr val="000000"/>
                </a:solidFill>
                <a:round/>
              </a:ln>
              <a:solidFill>
                <a:schemeClr val="bg1"/>
              </a:solidFill>
              <a:latin typeface="Copperplate Gothic Bold" panose="020E07050202060204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532">
                                            <p:txEl>
                                              <p:pRg st="2" end="2"/>
                                            </p:txEl>
                                          </p:spTgt>
                                        </p:tgtEl>
                                        <p:attrNameLst>
                                          <p:attrName>style.visibility</p:attrName>
                                        </p:attrNameLst>
                                      </p:cBhvr>
                                      <p:to>
                                        <p:strVal val="visible"/>
                                      </p:to>
                                    </p:set>
                                    <p:anim calcmode="lin" valueType="num">
                                      <p:cBhvr additive="base">
                                        <p:cTn id="7" dur="500" fill="hold"/>
                                        <p:tgtEl>
                                          <p:spTgt spid="2253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3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1"/>
          <p:cNvSpPr>
            <a:spLocks noChangeArrowheads="1"/>
          </p:cNvSpPr>
          <p:nvPr/>
        </p:nvSpPr>
        <p:spPr bwMode="auto">
          <a:xfrm>
            <a:off x="349250" y="1704340"/>
            <a:ext cx="8463280" cy="484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defRPr sz="4400">
                <a:solidFill>
                  <a:srgbClr val="333333"/>
                </a:solidFill>
                <a:latin typeface="Arial" panose="020B0604020202020204" pitchFamily="34" charset="0"/>
              </a:defRPr>
            </a:lvl1pPr>
            <a:lvl2pPr marL="742950" indent="-285750" eaLnBrk="0" hangingPunct="0">
              <a:defRPr sz="4400">
                <a:solidFill>
                  <a:srgbClr val="333333"/>
                </a:solidFill>
                <a:latin typeface="Arial" panose="020B0604020202020204" pitchFamily="34" charset="0"/>
              </a:defRPr>
            </a:lvl2pPr>
            <a:lvl3pPr marL="1143000" indent="-228600" eaLnBrk="0" hangingPunct="0">
              <a:defRPr sz="4400">
                <a:solidFill>
                  <a:srgbClr val="333333"/>
                </a:solidFill>
                <a:latin typeface="Arial" panose="020B0604020202020204" pitchFamily="34" charset="0"/>
              </a:defRPr>
            </a:lvl3pPr>
            <a:lvl4pPr marL="1600200" indent="-228600" eaLnBrk="0" hangingPunct="0">
              <a:defRPr sz="4400">
                <a:solidFill>
                  <a:srgbClr val="333333"/>
                </a:solidFill>
                <a:latin typeface="Arial" panose="020B0604020202020204" pitchFamily="34" charset="0"/>
              </a:defRPr>
            </a:lvl4pPr>
            <a:lvl5pPr marL="2057400" indent="-228600" eaLnBrk="0" hangingPunct="0">
              <a:defRPr sz="4400">
                <a:solidFill>
                  <a:srgbClr val="333333"/>
                </a:solidFill>
                <a:latin typeface="Arial" panose="020B0604020202020204" pitchFamily="34" charset="0"/>
              </a:defRPr>
            </a:lvl5pPr>
            <a:lvl6pPr marL="2514600" indent="-228600" algn="just" eaLnBrk="0" fontAlgn="base" hangingPunct="0">
              <a:spcBef>
                <a:spcPct val="0"/>
              </a:spcBef>
              <a:spcAft>
                <a:spcPct val="0"/>
              </a:spcAft>
              <a:defRPr sz="4400">
                <a:solidFill>
                  <a:srgbClr val="333333"/>
                </a:solidFill>
                <a:latin typeface="Arial" panose="020B0604020202020204" pitchFamily="34" charset="0"/>
              </a:defRPr>
            </a:lvl6pPr>
            <a:lvl7pPr marL="2971800" indent="-228600" algn="just" eaLnBrk="0" fontAlgn="base" hangingPunct="0">
              <a:spcBef>
                <a:spcPct val="0"/>
              </a:spcBef>
              <a:spcAft>
                <a:spcPct val="0"/>
              </a:spcAft>
              <a:defRPr sz="4400">
                <a:solidFill>
                  <a:srgbClr val="333333"/>
                </a:solidFill>
                <a:latin typeface="Arial" panose="020B0604020202020204" pitchFamily="34" charset="0"/>
              </a:defRPr>
            </a:lvl7pPr>
            <a:lvl8pPr marL="3429000" indent="-228600" algn="just" eaLnBrk="0" fontAlgn="base" hangingPunct="0">
              <a:spcBef>
                <a:spcPct val="0"/>
              </a:spcBef>
              <a:spcAft>
                <a:spcPct val="0"/>
              </a:spcAft>
              <a:defRPr sz="4400">
                <a:solidFill>
                  <a:srgbClr val="333333"/>
                </a:solidFill>
                <a:latin typeface="Arial" panose="020B0604020202020204" pitchFamily="34" charset="0"/>
              </a:defRPr>
            </a:lvl8pPr>
            <a:lvl9pPr marL="3886200" indent="-228600" algn="just" eaLnBrk="0" fontAlgn="base" hangingPunct="0">
              <a:spcBef>
                <a:spcPct val="0"/>
              </a:spcBef>
              <a:spcAft>
                <a:spcPct val="0"/>
              </a:spcAft>
              <a:defRPr sz="4400">
                <a:solidFill>
                  <a:srgbClr val="333333"/>
                </a:solidFill>
                <a:latin typeface="Arial" panose="020B0604020202020204" pitchFamily="34" charset="0"/>
              </a:defRPr>
            </a:lvl9pPr>
          </a:lstStyle>
          <a:p>
            <a:pPr indent="457200" algn="just" eaLnBrk="1" hangingPunct="1"/>
            <a:r>
              <a:rPr lang="en-PH" altLang="en-US" sz="3200" dirty="0"/>
              <a:t>E</a:t>
            </a:r>
            <a:r>
              <a:rPr lang="en-US" altLang="en-US" sz="3200" dirty="0"/>
              <a:t>ffective followers see themselves except in terms of line responsibility as the equals of the leaders they follow. Ineffective followers, on the other hand, buy into the hierarchy</a:t>
            </a:r>
            <a:r>
              <a:rPr lang="en-PH" altLang="en-US" sz="3200" dirty="0"/>
              <a:t>,</a:t>
            </a:r>
            <a:r>
              <a:rPr lang="en-US" altLang="en-US" sz="3200" dirty="0"/>
              <a:t> seeing themselves as subservient; vacillate between despair over their seeming powerlessness and attempts to manipulate leaders for their own purposes.</a:t>
            </a:r>
            <a:r>
              <a:rPr lang="en-PH" altLang="en-US" sz="3200" dirty="0"/>
              <a:t> </a:t>
            </a:r>
            <a:endParaRPr lang="en-PH" altLang="en-US" sz="3200" dirty="0"/>
          </a:p>
          <a:p>
            <a:pPr algn="just" eaLnBrk="1" hangingPunct="1"/>
            <a:endParaRPr lang="en-PH" altLang="en-US" sz="3200" dirty="0"/>
          </a:p>
        </p:txBody>
      </p:sp>
      <p:sp>
        <p:nvSpPr>
          <p:cNvPr id="21507" name="WordArt 23"/>
          <p:cNvSpPr>
            <a:spLocks noChangeArrowheads="1" noChangeShapeType="1" noTextEdit="1"/>
          </p:cNvSpPr>
          <p:nvPr/>
        </p:nvSpPr>
        <p:spPr bwMode="auto">
          <a:xfrm>
            <a:off x="304800" y="305435"/>
            <a:ext cx="8611870" cy="753110"/>
          </a:xfrm>
          <a:prstGeom prst="rect">
            <a:avLst/>
          </a:prstGeom>
        </p:spPr>
        <p:txBody>
          <a:bodyPr wrap="none" fromWordArt="1">
            <a:prstTxWarp prst="textPlain">
              <a:avLst>
                <a:gd name="adj" fmla="val 50000"/>
              </a:avLst>
            </a:prstTxWarp>
          </a:bodyPr>
          <a:lstStyle/>
          <a:p>
            <a:pPr algn="ctr"/>
            <a:r>
              <a:rPr lang="en-PH" sz="7200" b="1" kern="10" dirty="0">
                <a:ln w="9525" cap="sq">
                  <a:solidFill>
                    <a:srgbClr val="000000"/>
                  </a:solidFill>
                  <a:round/>
                </a:ln>
                <a:solidFill>
                  <a:schemeClr val="bg1"/>
                </a:solidFill>
                <a:latin typeface="Copperplate Gothic Bold" panose="020E0705020206020404" pitchFamily="34" charset="0"/>
              </a:rPr>
              <a:t>QUALITIES OF FOLLOWERS</a:t>
            </a:r>
            <a:endParaRPr lang="en-PH" sz="7200" b="1" kern="10" dirty="0">
              <a:ln w="9525" cap="sq">
                <a:solidFill>
                  <a:srgbClr val="000000"/>
                </a:solidFill>
                <a:round/>
              </a:ln>
              <a:solidFill>
                <a:schemeClr val="bg1"/>
              </a:solidFill>
              <a:latin typeface="Copperplate Gothic Bold" panose="020E07050202060204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1"/>
          <p:cNvSpPr>
            <a:spLocks noChangeArrowheads="1"/>
          </p:cNvSpPr>
          <p:nvPr/>
        </p:nvSpPr>
        <p:spPr bwMode="auto">
          <a:xfrm>
            <a:off x="228600" y="1371600"/>
            <a:ext cx="8643620" cy="5015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400">
                <a:solidFill>
                  <a:srgbClr val="333333"/>
                </a:solidFill>
                <a:latin typeface="Arial" panose="020B0604020202020204" pitchFamily="34" charset="0"/>
              </a:defRPr>
            </a:lvl1pPr>
            <a:lvl2pPr marL="742950" indent="-285750" eaLnBrk="0" hangingPunct="0">
              <a:defRPr sz="4400">
                <a:solidFill>
                  <a:srgbClr val="333333"/>
                </a:solidFill>
                <a:latin typeface="Arial" panose="020B0604020202020204" pitchFamily="34" charset="0"/>
              </a:defRPr>
            </a:lvl2pPr>
            <a:lvl3pPr marL="1143000" indent="-228600" eaLnBrk="0" hangingPunct="0">
              <a:defRPr sz="4400">
                <a:solidFill>
                  <a:srgbClr val="333333"/>
                </a:solidFill>
                <a:latin typeface="Arial" panose="020B0604020202020204" pitchFamily="34" charset="0"/>
              </a:defRPr>
            </a:lvl3pPr>
            <a:lvl4pPr marL="1600200" indent="-228600" eaLnBrk="0" hangingPunct="0">
              <a:defRPr sz="4400">
                <a:solidFill>
                  <a:srgbClr val="333333"/>
                </a:solidFill>
                <a:latin typeface="Arial" panose="020B0604020202020204" pitchFamily="34" charset="0"/>
              </a:defRPr>
            </a:lvl4pPr>
            <a:lvl5pPr marL="2057400" indent="-228600" eaLnBrk="0" hangingPunct="0">
              <a:defRPr sz="4400">
                <a:solidFill>
                  <a:srgbClr val="333333"/>
                </a:solidFill>
                <a:latin typeface="Arial" panose="020B0604020202020204" pitchFamily="34" charset="0"/>
              </a:defRPr>
            </a:lvl5pPr>
            <a:lvl6pPr marL="2514600" indent="-228600" algn="just" eaLnBrk="0" fontAlgn="base" hangingPunct="0">
              <a:spcBef>
                <a:spcPct val="0"/>
              </a:spcBef>
              <a:spcAft>
                <a:spcPct val="0"/>
              </a:spcAft>
              <a:defRPr sz="4400">
                <a:solidFill>
                  <a:srgbClr val="333333"/>
                </a:solidFill>
                <a:latin typeface="Arial" panose="020B0604020202020204" pitchFamily="34" charset="0"/>
              </a:defRPr>
            </a:lvl6pPr>
            <a:lvl7pPr marL="2971800" indent="-228600" algn="just" eaLnBrk="0" fontAlgn="base" hangingPunct="0">
              <a:spcBef>
                <a:spcPct val="0"/>
              </a:spcBef>
              <a:spcAft>
                <a:spcPct val="0"/>
              </a:spcAft>
              <a:defRPr sz="4400">
                <a:solidFill>
                  <a:srgbClr val="333333"/>
                </a:solidFill>
                <a:latin typeface="Arial" panose="020B0604020202020204" pitchFamily="34" charset="0"/>
              </a:defRPr>
            </a:lvl7pPr>
            <a:lvl8pPr marL="3429000" indent="-228600" algn="just" eaLnBrk="0" fontAlgn="base" hangingPunct="0">
              <a:spcBef>
                <a:spcPct val="0"/>
              </a:spcBef>
              <a:spcAft>
                <a:spcPct val="0"/>
              </a:spcAft>
              <a:defRPr sz="4400">
                <a:solidFill>
                  <a:srgbClr val="333333"/>
                </a:solidFill>
                <a:latin typeface="Arial" panose="020B0604020202020204" pitchFamily="34" charset="0"/>
              </a:defRPr>
            </a:lvl8pPr>
            <a:lvl9pPr marL="3886200" indent="-228600" algn="just" eaLnBrk="0" fontAlgn="base" hangingPunct="0">
              <a:spcBef>
                <a:spcPct val="0"/>
              </a:spcBef>
              <a:spcAft>
                <a:spcPct val="0"/>
              </a:spcAft>
              <a:defRPr sz="4400">
                <a:solidFill>
                  <a:srgbClr val="333333"/>
                </a:solidFill>
                <a:latin typeface="Arial" panose="020B0604020202020204" pitchFamily="34" charset="0"/>
              </a:defRPr>
            </a:lvl9pPr>
          </a:lstStyle>
          <a:p>
            <a:pPr indent="457200" algn="just" eaLnBrk="1" hangingPunct="1"/>
            <a:r>
              <a:rPr lang="en-US" altLang="en-US" sz="3200" dirty="0">
                <a:sym typeface="+mn-ea"/>
              </a:rPr>
              <a:t>Self-managed followers give their organizations a significant cost advantage because they eliminate much of the need for elaborate supervisory control systems that, in any case, often lower morale.</a:t>
            </a:r>
            <a:endParaRPr lang="en-US" altLang="en-US" sz="3200" dirty="0"/>
          </a:p>
          <a:p>
            <a:pPr indent="457200" algn="just" eaLnBrk="1" hangingPunct="1"/>
            <a:r>
              <a:rPr lang="en-US" altLang="en-US" sz="3200" dirty="0"/>
              <a:t>Self-managed followers give their organizations a significant cost advantage because they eliminate much of the need for elaborate supervisory control systems that, in any case, often lower morale.</a:t>
            </a:r>
            <a:endParaRPr lang="en-US" altLang="en-US" sz="3200" dirty="0"/>
          </a:p>
        </p:txBody>
      </p:sp>
      <p:sp>
        <p:nvSpPr>
          <p:cNvPr id="21507" name="WordArt 23"/>
          <p:cNvSpPr>
            <a:spLocks noChangeArrowheads="1" noChangeShapeType="1" noTextEdit="1"/>
          </p:cNvSpPr>
          <p:nvPr/>
        </p:nvSpPr>
        <p:spPr bwMode="auto">
          <a:xfrm>
            <a:off x="304800" y="305435"/>
            <a:ext cx="8611870" cy="753110"/>
          </a:xfrm>
          <a:prstGeom prst="rect">
            <a:avLst/>
          </a:prstGeom>
        </p:spPr>
        <p:txBody>
          <a:bodyPr wrap="none" fromWordArt="1">
            <a:prstTxWarp prst="textPlain">
              <a:avLst>
                <a:gd name="adj" fmla="val 50000"/>
              </a:avLst>
            </a:prstTxWarp>
          </a:bodyPr>
          <a:p>
            <a:pPr algn="ctr"/>
            <a:r>
              <a:rPr lang="en-PH" sz="7200" b="1" kern="10" dirty="0">
                <a:ln w="9525" cap="sq">
                  <a:solidFill>
                    <a:srgbClr val="000000"/>
                  </a:solidFill>
                  <a:round/>
                </a:ln>
                <a:solidFill>
                  <a:schemeClr val="bg1"/>
                </a:solidFill>
                <a:latin typeface="Copperplate Gothic Bold" panose="020E0705020206020404" pitchFamily="34" charset="0"/>
              </a:rPr>
              <a:t>QUALITIES OF FOLLOWERS</a:t>
            </a:r>
            <a:endParaRPr lang="en-PH" sz="7200" b="1" kern="10" dirty="0">
              <a:ln w="9525" cap="sq">
                <a:solidFill>
                  <a:srgbClr val="000000"/>
                </a:solidFill>
                <a:round/>
              </a:ln>
              <a:solidFill>
                <a:schemeClr val="bg1"/>
              </a:solidFill>
              <a:latin typeface="Copperplate Gothic Bold" panose="020E07050202060204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1"/>
          <p:cNvSpPr>
            <a:spLocks noChangeArrowheads="1"/>
          </p:cNvSpPr>
          <p:nvPr/>
        </p:nvSpPr>
        <p:spPr bwMode="auto">
          <a:xfrm>
            <a:off x="282575" y="1219200"/>
            <a:ext cx="8476615" cy="529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400">
                <a:solidFill>
                  <a:srgbClr val="333333"/>
                </a:solidFill>
                <a:latin typeface="Arial" panose="020B0604020202020204" pitchFamily="34" charset="0"/>
              </a:defRPr>
            </a:lvl1pPr>
            <a:lvl2pPr marL="742950" indent="-285750" eaLnBrk="0" hangingPunct="0">
              <a:defRPr sz="4400">
                <a:solidFill>
                  <a:srgbClr val="333333"/>
                </a:solidFill>
                <a:latin typeface="Arial" panose="020B0604020202020204" pitchFamily="34" charset="0"/>
              </a:defRPr>
            </a:lvl2pPr>
            <a:lvl3pPr marL="1143000" indent="-228600" eaLnBrk="0" hangingPunct="0">
              <a:defRPr sz="4400">
                <a:solidFill>
                  <a:srgbClr val="333333"/>
                </a:solidFill>
                <a:latin typeface="Arial" panose="020B0604020202020204" pitchFamily="34" charset="0"/>
              </a:defRPr>
            </a:lvl3pPr>
            <a:lvl4pPr marL="1600200" indent="-228600" eaLnBrk="0" hangingPunct="0">
              <a:defRPr sz="4400">
                <a:solidFill>
                  <a:srgbClr val="333333"/>
                </a:solidFill>
                <a:latin typeface="Arial" panose="020B0604020202020204" pitchFamily="34" charset="0"/>
              </a:defRPr>
            </a:lvl4pPr>
            <a:lvl5pPr marL="2057400" indent="-228600" eaLnBrk="0" hangingPunct="0">
              <a:defRPr sz="4400">
                <a:solidFill>
                  <a:srgbClr val="333333"/>
                </a:solidFill>
                <a:latin typeface="Arial" panose="020B0604020202020204" pitchFamily="34" charset="0"/>
              </a:defRPr>
            </a:lvl5pPr>
            <a:lvl6pPr marL="2514600" indent="-228600" algn="just" eaLnBrk="0" fontAlgn="base" hangingPunct="0">
              <a:spcBef>
                <a:spcPct val="0"/>
              </a:spcBef>
              <a:spcAft>
                <a:spcPct val="0"/>
              </a:spcAft>
              <a:defRPr sz="4400">
                <a:solidFill>
                  <a:srgbClr val="333333"/>
                </a:solidFill>
                <a:latin typeface="Arial" panose="020B0604020202020204" pitchFamily="34" charset="0"/>
              </a:defRPr>
            </a:lvl6pPr>
            <a:lvl7pPr marL="2971800" indent="-228600" algn="just" eaLnBrk="0" fontAlgn="base" hangingPunct="0">
              <a:spcBef>
                <a:spcPct val="0"/>
              </a:spcBef>
              <a:spcAft>
                <a:spcPct val="0"/>
              </a:spcAft>
              <a:defRPr sz="4400">
                <a:solidFill>
                  <a:srgbClr val="333333"/>
                </a:solidFill>
                <a:latin typeface="Arial" panose="020B0604020202020204" pitchFamily="34" charset="0"/>
              </a:defRPr>
            </a:lvl7pPr>
            <a:lvl8pPr marL="3429000" indent="-228600" algn="just" eaLnBrk="0" fontAlgn="base" hangingPunct="0">
              <a:spcBef>
                <a:spcPct val="0"/>
              </a:spcBef>
              <a:spcAft>
                <a:spcPct val="0"/>
              </a:spcAft>
              <a:defRPr sz="4400">
                <a:solidFill>
                  <a:srgbClr val="333333"/>
                </a:solidFill>
                <a:latin typeface="Arial" panose="020B0604020202020204" pitchFamily="34" charset="0"/>
              </a:defRPr>
            </a:lvl8pPr>
            <a:lvl9pPr marL="3886200" indent="-228600" algn="just" eaLnBrk="0" fontAlgn="base" hangingPunct="0">
              <a:spcBef>
                <a:spcPct val="0"/>
              </a:spcBef>
              <a:spcAft>
                <a:spcPct val="0"/>
              </a:spcAft>
              <a:defRPr sz="4400">
                <a:solidFill>
                  <a:srgbClr val="333333"/>
                </a:solidFill>
                <a:latin typeface="Arial" panose="020B0604020202020204" pitchFamily="34" charset="0"/>
              </a:defRPr>
            </a:lvl9pPr>
          </a:lstStyle>
          <a:p>
            <a:pPr indent="0" algn="just" eaLnBrk="1" hangingPunct="1">
              <a:buFont typeface="+mj-lt"/>
              <a:buNone/>
            </a:pPr>
            <a:r>
              <a:rPr lang="en-PH" altLang="en-US" sz="3200" b="1">
                <a:sym typeface="+mn-ea"/>
              </a:rPr>
              <a:t>2. </a:t>
            </a:r>
            <a:r>
              <a:rPr lang="en-US" altLang="en-US" sz="3200" b="1">
                <a:sym typeface="+mn-ea"/>
              </a:rPr>
              <a:t>They are committed to the organization and to a purpose;</a:t>
            </a:r>
            <a:r>
              <a:rPr lang="en-PH" altLang="en-US" sz="3200" b="1">
                <a:sym typeface="+mn-ea"/>
              </a:rPr>
              <a:t> </a:t>
            </a:r>
            <a:r>
              <a:rPr lang="en-US" altLang="en-US" sz="3200" b="1">
                <a:sym typeface="+mn-ea"/>
              </a:rPr>
              <a:t>principle, or person outside themselves.</a:t>
            </a:r>
            <a:endParaRPr lang="en-US" altLang="en-US" sz="3200" b="1"/>
          </a:p>
          <a:p>
            <a:pPr marL="514350" indent="-514350" algn="just" eaLnBrk="1" hangingPunct="1">
              <a:buFont typeface="+mj-lt"/>
              <a:buAutoNum type="arabicPeriod" startAt="3"/>
            </a:pPr>
            <a:r>
              <a:rPr lang="en-PH" altLang="en-US" sz="1800" b="1" dirty="0">
                <a:noFill/>
              </a:rPr>
              <a:t>s</a:t>
            </a:r>
            <a:endParaRPr lang="en-US" altLang="en-US" sz="4000" b="1" dirty="0"/>
          </a:p>
          <a:p>
            <a:pPr algn="just" eaLnBrk="1" hangingPunct="1"/>
            <a:r>
              <a:rPr lang="en-US" altLang="en-US" sz="3200" dirty="0"/>
              <a:t>Effective followers are committed to something a cause, a product, an organization, an idea in addition to the care of their own lives and careers. </a:t>
            </a:r>
            <a:r>
              <a:rPr lang="en-PH" altLang="en-US" sz="3200" dirty="0"/>
              <a:t>F</a:t>
            </a:r>
            <a:r>
              <a:rPr lang="en-US" altLang="en-US" sz="3200" dirty="0"/>
              <a:t>ollowers who  not consistent with the goals of their companies</a:t>
            </a:r>
            <a:r>
              <a:rPr lang="en-PH" altLang="en-US" sz="3200" dirty="0"/>
              <a:t>, organization or group</a:t>
            </a:r>
            <a:r>
              <a:rPr lang="en-US" altLang="en-US" sz="3200" dirty="0"/>
              <a:t> can produce destructive results. </a:t>
            </a:r>
            <a:endParaRPr lang="en-US" altLang="en-US" sz="3200" dirty="0"/>
          </a:p>
        </p:txBody>
      </p:sp>
      <p:sp>
        <p:nvSpPr>
          <p:cNvPr id="21507" name="WordArt 23"/>
          <p:cNvSpPr>
            <a:spLocks noChangeArrowheads="1" noChangeShapeType="1" noTextEdit="1"/>
          </p:cNvSpPr>
          <p:nvPr/>
        </p:nvSpPr>
        <p:spPr bwMode="auto">
          <a:xfrm>
            <a:off x="304800" y="305435"/>
            <a:ext cx="8611870" cy="753110"/>
          </a:xfrm>
          <a:prstGeom prst="rect">
            <a:avLst/>
          </a:prstGeom>
        </p:spPr>
        <p:txBody>
          <a:bodyPr wrap="none" fromWordArt="1">
            <a:prstTxWarp prst="textPlain">
              <a:avLst>
                <a:gd name="adj" fmla="val 50000"/>
              </a:avLst>
            </a:prstTxWarp>
          </a:bodyPr>
          <a:lstStyle/>
          <a:p>
            <a:pPr algn="ctr"/>
            <a:r>
              <a:rPr lang="en-PH" sz="7200" b="1" kern="10" dirty="0">
                <a:ln w="9525" cap="sq">
                  <a:solidFill>
                    <a:srgbClr val="000000"/>
                  </a:solidFill>
                  <a:round/>
                </a:ln>
                <a:solidFill>
                  <a:schemeClr val="bg1"/>
                </a:solidFill>
                <a:latin typeface="Copperplate Gothic Bold" panose="020E0705020206020404" pitchFamily="34" charset="0"/>
              </a:rPr>
              <a:t>QUALITIES OF FOLLOWERS</a:t>
            </a:r>
            <a:endParaRPr lang="en-PH" sz="7200" b="1" kern="10" dirty="0">
              <a:ln w="9525" cap="sq">
                <a:solidFill>
                  <a:srgbClr val="000000"/>
                </a:solidFill>
                <a:round/>
              </a:ln>
              <a:solidFill>
                <a:schemeClr val="bg1"/>
              </a:solidFill>
              <a:latin typeface="Copperplate Gothic Bold" panose="020E07050202060204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4">
                                            <p:txEl>
                                              <p:pRg st="2" end="2"/>
                                            </p:txEl>
                                          </p:spTgt>
                                        </p:tgtEl>
                                        <p:attrNameLst>
                                          <p:attrName>style.visibility</p:attrName>
                                        </p:attrNameLst>
                                      </p:cBhvr>
                                      <p:to>
                                        <p:strVal val="visible"/>
                                      </p:to>
                                    </p:set>
                                    <p:anim calcmode="lin" valueType="num">
                                      <p:cBhvr additive="base">
                                        <p:cTn id="7" dur="500" fill="hold"/>
                                        <p:tgtEl>
                                          <p:spTgt spid="2560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1"/>
          <p:cNvSpPr>
            <a:spLocks noChangeArrowheads="1"/>
          </p:cNvSpPr>
          <p:nvPr/>
        </p:nvSpPr>
        <p:spPr bwMode="auto">
          <a:xfrm>
            <a:off x="381000" y="1449705"/>
            <a:ext cx="8392795" cy="507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400">
                <a:solidFill>
                  <a:srgbClr val="333333"/>
                </a:solidFill>
                <a:latin typeface="Arial" panose="020B0604020202020204" pitchFamily="34" charset="0"/>
              </a:defRPr>
            </a:lvl1pPr>
            <a:lvl2pPr marL="742950" indent="-285750" eaLnBrk="0" hangingPunct="0">
              <a:defRPr sz="4400">
                <a:solidFill>
                  <a:srgbClr val="333333"/>
                </a:solidFill>
                <a:latin typeface="Arial" panose="020B0604020202020204" pitchFamily="34" charset="0"/>
              </a:defRPr>
            </a:lvl2pPr>
            <a:lvl3pPr marL="1143000" indent="-228600" eaLnBrk="0" hangingPunct="0">
              <a:defRPr sz="4400">
                <a:solidFill>
                  <a:srgbClr val="333333"/>
                </a:solidFill>
                <a:latin typeface="Arial" panose="020B0604020202020204" pitchFamily="34" charset="0"/>
              </a:defRPr>
            </a:lvl3pPr>
            <a:lvl4pPr marL="1600200" indent="-228600" eaLnBrk="0" hangingPunct="0">
              <a:defRPr sz="4400">
                <a:solidFill>
                  <a:srgbClr val="333333"/>
                </a:solidFill>
                <a:latin typeface="Arial" panose="020B0604020202020204" pitchFamily="34" charset="0"/>
              </a:defRPr>
            </a:lvl4pPr>
            <a:lvl5pPr marL="2057400" indent="-228600" eaLnBrk="0" hangingPunct="0">
              <a:defRPr sz="4400">
                <a:solidFill>
                  <a:srgbClr val="333333"/>
                </a:solidFill>
                <a:latin typeface="Arial" panose="020B0604020202020204" pitchFamily="34" charset="0"/>
              </a:defRPr>
            </a:lvl5pPr>
            <a:lvl6pPr marL="2514600" indent="-228600" algn="just" eaLnBrk="0" fontAlgn="base" hangingPunct="0">
              <a:spcBef>
                <a:spcPct val="0"/>
              </a:spcBef>
              <a:spcAft>
                <a:spcPct val="0"/>
              </a:spcAft>
              <a:defRPr sz="4400">
                <a:solidFill>
                  <a:srgbClr val="333333"/>
                </a:solidFill>
                <a:latin typeface="Arial" panose="020B0604020202020204" pitchFamily="34" charset="0"/>
              </a:defRPr>
            </a:lvl6pPr>
            <a:lvl7pPr marL="2971800" indent="-228600" algn="just" eaLnBrk="0" fontAlgn="base" hangingPunct="0">
              <a:spcBef>
                <a:spcPct val="0"/>
              </a:spcBef>
              <a:spcAft>
                <a:spcPct val="0"/>
              </a:spcAft>
              <a:defRPr sz="4400">
                <a:solidFill>
                  <a:srgbClr val="333333"/>
                </a:solidFill>
                <a:latin typeface="Arial" panose="020B0604020202020204" pitchFamily="34" charset="0"/>
              </a:defRPr>
            </a:lvl7pPr>
            <a:lvl8pPr marL="3429000" indent="-228600" algn="just" eaLnBrk="0" fontAlgn="base" hangingPunct="0">
              <a:spcBef>
                <a:spcPct val="0"/>
              </a:spcBef>
              <a:spcAft>
                <a:spcPct val="0"/>
              </a:spcAft>
              <a:defRPr sz="4400">
                <a:solidFill>
                  <a:srgbClr val="333333"/>
                </a:solidFill>
                <a:latin typeface="Arial" panose="020B0604020202020204" pitchFamily="34" charset="0"/>
              </a:defRPr>
            </a:lvl8pPr>
            <a:lvl9pPr marL="3886200" indent="-228600" algn="just" eaLnBrk="0" fontAlgn="base" hangingPunct="0">
              <a:spcBef>
                <a:spcPct val="0"/>
              </a:spcBef>
              <a:spcAft>
                <a:spcPct val="0"/>
              </a:spcAft>
              <a:defRPr sz="4400">
                <a:solidFill>
                  <a:srgbClr val="333333"/>
                </a:solidFill>
                <a:latin typeface="Arial" panose="020B0604020202020204" pitchFamily="34" charset="0"/>
              </a:defRPr>
            </a:lvl9pPr>
          </a:lstStyle>
          <a:p>
            <a:pPr algn="just" eaLnBrk="1" hangingPunct="1"/>
            <a:r>
              <a:rPr lang="en-US" altLang="en-US" sz="3600" dirty="0">
                <a:sym typeface="+mn-ea"/>
              </a:rPr>
              <a:t>Leaders having such followers can even lose control of their organizations.</a:t>
            </a:r>
            <a:endParaRPr lang="en-US" altLang="en-US" sz="3600" dirty="0"/>
          </a:p>
          <a:p>
            <a:pPr algn="just" eaLnBrk="1" hangingPunct="1"/>
            <a:r>
              <a:rPr lang="en-US" altLang="en-US" sz="3600" dirty="0"/>
              <a:t>Effective followers temper their loyalties to satisfy organizational needs or they find new organizations. Effective leaders know how to channel the energies of strong commitment in ways that will satisfy corporate goals as well as a follower's personal needs.</a:t>
            </a:r>
            <a:endParaRPr lang="en-US" altLang="en-US" sz="3600" dirty="0"/>
          </a:p>
        </p:txBody>
      </p:sp>
      <p:sp>
        <p:nvSpPr>
          <p:cNvPr id="21507" name="WordArt 23"/>
          <p:cNvSpPr>
            <a:spLocks noChangeArrowheads="1" noChangeShapeType="1" noTextEdit="1"/>
          </p:cNvSpPr>
          <p:nvPr/>
        </p:nvSpPr>
        <p:spPr bwMode="auto">
          <a:xfrm>
            <a:off x="304800" y="305435"/>
            <a:ext cx="8611870" cy="753110"/>
          </a:xfrm>
          <a:prstGeom prst="rect">
            <a:avLst/>
          </a:prstGeom>
        </p:spPr>
        <p:txBody>
          <a:bodyPr wrap="none" fromWordArt="1">
            <a:prstTxWarp prst="textPlain">
              <a:avLst>
                <a:gd name="adj" fmla="val 50000"/>
              </a:avLst>
            </a:prstTxWarp>
          </a:bodyPr>
          <a:p>
            <a:pPr algn="ctr"/>
            <a:r>
              <a:rPr lang="en-PH" sz="7200" b="1" kern="10" dirty="0">
                <a:ln w="9525" cap="sq">
                  <a:solidFill>
                    <a:srgbClr val="000000"/>
                  </a:solidFill>
                  <a:round/>
                </a:ln>
                <a:solidFill>
                  <a:schemeClr val="bg1"/>
                </a:solidFill>
                <a:latin typeface="Copperplate Gothic Bold" panose="020E0705020206020404" pitchFamily="34" charset="0"/>
              </a:rPr>
              <a:t>QUALITIES OF FOLLOWERS</a:t>
            </a:r>
            <a:endParaRPr lang="en-PH" sz="7200" b="1" kern="10" dirty="0">
              <a:ln w="9525" cap="sq">
                <a:solidFill>
                  <a:srgbClr val="000000"/>
                </a:solidFill>
                <a:round/>
              </a:ln>
              <a:solidFill>
                <a:schemeClr val="bg1"/>
              </a:solidFill>
              <a:latin typeface="Copperplate Gothic Bold" panose="020E07050202060204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1"/>
          <p:cNvSpPr>
            <a:spLocks noChangeArrowheads="1"/>
          </p:cNvSpPr>
          <p:nvPr/>
        </p:nvSpPr>
        <p:spPr bwMode="auto">
          <a:xfrm>
            <a:off x="228600" y="1143000"/>
            <a:ext cx="8789035" cy="541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400">
                <a:solidFill>
                  <a:srgbClr val="333333"/>
                </a:solidFill>
                <a:latin typeface="Arial" panose="020B0604020202020204" pitchFamily="34" charset="0"/>
              </a:defRPr>
            </a:lvl1pPr>
            <a:lvl2pPr marL="742950" indent="-285750" eaLnBrk="0" hangingPunct="0">
              <a:defRPr sz="4400">
                <a:solidFill>
                  <a:srgbClr val="333333"/>
                </a:solidFill>
                <a:latin typeface="Arial" panose="020B0604020202020204" pitchFamily="34" charset="0"/>
              </a:defRPr>
            </a:lvl2pPr>
            <a:lvl3pPr marL="1143000" indent="-228600" eaLnBrk="0" hangingPunct="0">
              <a:defRPr sz="4400">
                <a:solidFill>
                  <a:srgbClr val="333333"/>
                </a:solidFill>
                <a:latin typeface="Arial" panose="020B0604020202020204" pitchFamily="34" charset="0"/>
              </a:defRPr>
            </a:lvl3pPr>
            <a:lvl4pPr marL="1600200" indent="-228600" eaLnBrk="0" hangingPunct="0">
              <a:defRPr sz="4400">
                <a:solidFill>
                  <a:srgbClr val="333333"/>
                </a:solidFill>
                <a:latin typeface="Arial" panose="020B0604020202020204" pitchFamily="34" charset="0"/>
              </a:defRPr>
            </a:lvl4pPr>
            <a:lvl5pPr marL="2057400" indent="-228600" eaLnBrk="0" hangingPunct="0">
              <a:defRPr sz="4400">
                <a:solidFill>
                  <a:srgbClr val="333333"/>
                </a:solidFill>
                <a:latin typeface="Arial" panose="020B0604020202020204" pitchFamily="34" charset="0"/>
              </a:defRPr>
            </a:lvl5pPr>
            <a:lvl6pPr marL="2514600" indent="-228600" algn="just" eaLnBrk="0" fontAlgn="base" hangingPunct="0">
              <a:spcBef>
                <a:spcPct val="0"/>
              </a:spcBef>
              <a:spcAft>
                <a:spcPct val="0"/>
              </a:spcAft>
              <a:defRPr sz="4400">
                <a:solidFill>
                  <a:srgbClr val="333333"/>
                </a:solidFill>
                <a:latin typeface="Arial" panose="020B0604020202020204" pitchFamily="34" charset="0"/>
              </a:defRPr>
            </a:lvl6pPr>
            <a:lvl7pPr marL="2971800" indent="-228600" algn="just" eaLnBrk="0" fontAlgn="base" hangingPunct="0">
              <a:spcBef>
                <a:spcPct val="0"/>
              </a:spcBef>
              <a:spcAft>
                <a:spcPct val="0"/>
              </a:spcAft>
              <a:defRPr sz="4400">
                <a:solidFill>
                  <a:srgbClr val="333333"/>
                </a:solidFill>
                <a:latin typeface="Arial" panose="020B0604020202020204" pitchFamily="34" charset="0"/>
              </a:defRPr>
            </a:lvl7pPr>
            <a:lvl8pPr marL="3429000" indent="-228600" algn="just" eaLnBrk="0" fontAlgn="base" hangingPunct="0">
              <a:spcBef>
                <a:spcPct val="0"/>
              </a:spcBef>
              <a:spcAft>
                <a:spcPct val="0"/>
              </a:spcAft>
              <a:defRPr sz="4400">
                <a:solidFill>
                  <a:srgbClr val="333333"/>
                </a:solidFill>
                <a:latin typeface="Arial" panose="020B0604020202020204" pitchFamily="34" charset="0"/>
              </a:defRPr>
            </a:lvl8pPr>
            <a:lvl9pPr marL="3886200" indent="-228600" algn="just" eaLnBrk="0" fontAlgn="base" hangingPunct="0">
              <a:spcBef>
                <a:spcPct val="0"/>
              </a:spcBef>
              <a:spcAft>
                <a:spcPct val="0"/>
              </a:spcAft>
              <a:defRPr sz="4400">
                <a:solidFill>
                  <a:srgbClr val="333333"/>
                </a:solidFill>
                <a:latin typeface="Arial" panose="020B0604020202020204" pitchFamily="34" charset="0"/>
              </a:defRPr>
            </a:lvl9pPr>
          </a:lstStyle>
          <a:p>
            <a:pPr algn="just" eaLnBrk="1" hangingPunct="1"/>
            <a:r>
              <a:rPr lang="en-PH" altLang="en-US" sz="3600" b="1">
                <a:sym typeface="+mn-ea"/>
              </a:rPr>
              <a:t>3. </a:t>
            </a:r>
            <a:r>
              <a:rPr lang="en-US" altLang="en-US" sz="3600" b="1">
                <a:sym typeface="+mn-ea"/>
              </a:rPr>
              <a:t>They build their competence and focus their efforts for maximum</a:t>
            </a:r>
            <a:r>
              <a:rPr lang="en-PH" altLang="en-US" sz="3600" b="1">
                <a:sym typeface="+mn-ea"/>
              </a:rPr>
              <a:t> </a:t>
            </a:r>
            <a:r>
              <a:rPr lang="en-US" altLang="en-US" sz="3600" b="1">
                <a:sym typeface="+mn-ea"/>
              </a:rPr>
              <a:t>impact.</a:t>
            </a:r>
            <a:endParaRPr lang="en-US" altLang="en-US" sz="3600"/>
          </a:p>
          <a:p>
            <a:pPr algn="just" eaLnBrk="1" hangingPunct="1"/>
            <a:r>
              <a:rPr lang="en-PH" altLang="en-US" sz="1000" b="1" dirty="0">
                <a:noFill/>
              </a:rPr>
              <a:t>ss</a:t>
            </a:r>
            <a:r>
              <a:rPr lang="en-PH" altLang="en-US" sz="1800" b="1" dirty="0">
                <a:noFill/>
              </a:rPr>
              <a:t>aaa</a:t>
            </a:r>
            <a:endParaRPr lang="en-US" altLang="en-US" sz="4000" b="1" dirty="0">
              <a:noFill/>
            </a:endParaRPr>
          </a:p>
          <a:p>
            <a:pPr algn="just" eaLnBrk="1" hangingPunct="1"/>
            <a:r>
              <a:rPr lang="en-PH" altLang="en-US" sz="3200" dirty="0"/>
              <a:t>E</a:t>
            </a:r>
            <a:r>
              <a:rPr lang="en-US" altLang="en-US" sz="3200" dirty="0"/>
              <a:t>ffective followers master skills that will be useful to their organizations. They generally hold higher performance standards than the work environment requires, and continuing education is second nature to them, a staple in their professional development.</a:t>
            </a:r>
            <a:r>
              <a:rPr lang="en-US" altLang="en-US" sz="3200" b="1" dirty="0"/>
              <a:t> </a:t>
            </a:r>
            <a:r>
              <a:rPr lang="en-US" altLang="en-US" sz="3200" dirty="0"/>
              <a:t>Good followers see coworkers as colleagues rather than competitors. </a:t>
            </a:r>
            <a:endParaRPr lang="en-US" altLang="en-US" sz="3200" dirty="0"/>
          </a:p>
        </p:txBody>
      </p:sp>
      <p:sp>
        <p:nvSpPr>
          <p:cNvPr id="21507" name="WordArt 23"/>
          <p:cNvSpPr>
            <a:spLocks noChangeArrowheads="1" noChangeShapeType="1" noTextEdit="1"/>
          </p:cNvSpPr>
          <p:nvPr/>
        </p:nvSpPr>
        <p:spPr bwMode="auto">
          <a:xfrm>
            <a:off x="304800" y="305435"/>
            <a:ext cx="8611870" cy="753110"/>
          </a:xfrm>
          <a:prstGeom prst="rect">
            <a:avLst/>
          </a:prstGeom>
        </p:spPr>
        <p:txBody>
          <a:bodyPr wrap="none" fromWordArt="1">
            <a:prstTxWarp prst="textPlain">
              <a:avLst>
                <a:gd name="adj" fmla="val 50000"/>
              </a:avLst>
            </a:prstTxWarp>
          </a:bodyPr>
          <a:lstStyle/>
          <a:p>
            <a:pPr algn="ctr"/>
            <a:r>
              <a:rPr lang="en-PH" sz="7200" b="1" kern="10" dirty="0">
                <a:ln w="9525" cap="sq">
                  <a:solidFill>
                    <a:srgbClr val="000000"/>
                  </a:solidFill>
                  <a:round/>
                </a:ln>
                <a:solidFill>
                  <a:schemeClr val="bg1"/>
                </a:solidFill>
                <a:latin typeface="Copperplate Gothic Bold" panose="020E0705020206020404" pitchFamily="34" charset="0"/>
              </a:rPr>
              <a:t>QUALITIES OF FOLLOWERS</a:t>
            </a:r>
            <a:endParaRPr lang="en-PH" sz="7200" b="1" kern="10" dirty="0">
              <a:ln w="9525" cap="sq">
                <a:solidFill>
                  <a:srgbClr val="000000"/>
                </a:solidFill>
                <a:round/>
              </a:ln>
              <a:solidFill>
                <a:schemeClr val="bg1"/>
              </a:solidFill>
              <a:latin typeface="Copperplate Gothic Bold" panose="020E07050202060204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652">
                                            <p:txEl>
                                              <p:pRg st="2" end="2"/>
                                            </p:txEl>
                                          </p:spTgt>
                                        </p:tgtEl>
                                        <p:attrNameLst>
                                          <p:attrName>style.visibility</p:attrName>
                                        </p:attrNameLst>
                                      </p:cBhvr>
                                      <p:to>
                                        <p:strVal val="visible"/>
                                      </p:to>
                                    </p:set>
                                    <p:anim calcmode="lin" valueType="num">
                                      <p:cBhvr additive="base">
                                        <p:cTn id="7" dur="500" fill="hold"/>
                                        <p:tgtEl>
                                          <p:spTgt spid="2765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3276600" y="1219200"/>
            <a:ext cx="5339715" cy="783590"/>
          </a:xfrm>
          <a:prstGeom prst="rect">
            <a:avLst/>
          </a:prstGeom>
          <a:noFill/>
        </p:spPr>
        <p:txBody>
          <a:bodyPr wrap="none" lIns="68580" tIns="34290" rIns="68580" bIns="34290">
            <a:noAutofit/>
          </a:bodyPr>
          <a:lstStyle/>
          <a:p>
            <a:pPr algn="l"/>
            <a:r>
              <a:rPr lang="en-PH" altLang="en-US" sz="2700" b="1" dirty="0">
                <a:ln w="0"/>
                <a:effectLst>
                  <a:outerShdw blurRad="38100" dist="19050" dir="2700000" algn="tl" rotWithShape="0">
                    <a:schemeClr val="dk1">
                      <a:alpha val="40000"/>
                    </a:schemeClr>
                  </a:outerShdw>
                </a:effectLst>
              </a:rPr>
              <a:t>C/CPT GLOIZA C RAPSING 1CL</a:t>
            </a:r>
            <a:endParaRPr lang="en-PH" altLang="en-US" sz="2700" b="1" dirty="0">
              <a:ln w="0"/>
              <a:effectLst>
                <a:outerShdw blurRad="38100" dist="19050" dir="2700000" algn="tl" rotWithShape="0">
                  <a:schemeClr val="dk1">
                    <a:alpha val="40000"/>
                  </a:schemeClr>
                </a:outerShdw>
              </a:effectLst>
            </a:endParaRPr>
          </a:p>
          <a:p>
            <a:pPr algn="l"/>
            <a:r>
              <a:rPr lang="en-PH" altLang="en-US" sz="2000" b="1" dirty="0">
                <a:ln w="0"/>
                <a:effectLst>
                  <a:outerShdw blurRad="38100" dist="19050" dir="2700000" algn="tl" rotWithShape="0">
                    <a:schemeClr val="dk1">
                      <a:alpha val="40000"/>
                    </a:schemeClr>
                  </a:outerShdw>
                </a:effectLst>
              </a:rPr>
              <a:t>CORPS </a:t>
            </a:r>
            <a:r>
              <a:rPr lang="en-PH" altLang="en-US" b="1" dirty="0">
                <a:ln w="0"/>
                <a:effectLst>
                  <a:outerShdw blurRad="38100" dist="19050" dir="2700000" algn="tl" rotWithShape="0">
                    <a:schemeClr val="dk1">
                      <a:alpha val="40000"/>
                    </a:schemeClr>
                  </a:outerShdw>
                </a:effectLst>
              </a:rPr>
              <a:t>G-7 </a:t>
            </a:r>
            <a:r>
              <a:rPr lang="en-PH" altLang="en-US" sz="2000" b="1" dirty="0">
                <a:ln w="0"/>
                <a:effectLst>
                  <a:outerShdw blurRad="38100" dist="19050" dir="2700000" algn="tl" rotWithShape="0">
                    <a:schemeClr val="dk1">
                      <a:alpha val="40000"/>
                    </a:schemeClr>
                  </a:outerShdw>
                </a:effectLst>
              </a:rPr>
              <a:t>(CIVIL MILITARY OPERATIONS)</a:t>
            </a:r>
            <a:r>
              <a:rPr lang="en-US" b="1" dirty="0">
                <a:ln w="0"/>
                <a:effectLst>
                  <a:outerShdw blurRad="38100" dist="19050" dir="2700000" algn="tl" rotWithShape="0">
                    <a:schemeClr val="dk1">
                      <a:alpha val="40000"/>
                    </a:schemeClr>
                  </a:outerShdw>
                </a:effectLst>
              </a:rPr>
              <a:t> </a:t>
            </a:r>
            <a:endParaRPr lang="en-US" b="1" dirty="0">
              <a:ln w="0"/>
              <a:effectLst>
                <a:outerShdw blurRad="38100" dist="19050" dir="2700000" algn="tl" rotWithShape="0">
                  <a:schemeClr val="dk1">
                    <a:alpha val="40000"/>
                  </a:schemeClr>
                </a:outerShdw>
              </a:effectLst>
            </a:endParaRPr>
          </a:p>
        </p:txBody>
      </p:sp>
      <p:sp>
        <p:nvSpPr>
          <p:cNvPr id="5" name="Rectangle 4"/>
          <p:cNvSpPr/>
          <p:nvPr/>
        </p:nvSpPr>
        <p:spPr>
          <a:xfrm>
            <a:off x="3352800" y="2057400"/>
            <a:ext cx="5576570" cy="3810000"/>
          </a:xfrm>
          <a:prstGeom prst="rect">
            <a:avLst/>
          </a:prstGeom>
          <a:noFill/>
        </p:spPr>
        <p:txBody>
          <a:bodyPr wrap="square" lIns="68580" tIns="34290" rIns="68580" bIns="34290">
            <a:noAutofit/>
          </a:bodyPr>
          <a:lstStyle/>
          <a:p>
            <a:pPr algn="l">
              <a:lnSpc>
                <a:spcPts val="3365"/>
              </a:lnSpc>
            </a:pPr>
            <a:r>
              <a:rPr lang="en-US" b="1" spc="14">
                <a:solidFill>
                  <a:schemeClr val="tx1"/>
                </a:solidFill>
                <a:latin typeface="Arial" panose="020B0604020202020204" pitchFamily="34" charset="0"/>
                <a:ea typeface="Poppins" panose="00000500000000000000"/>
                <a:cs typeface="Arial" panose="020B0604020202020204" pitchFamily="34" charset="0"/>
                <a:sym typeface="Poppins" panose="00000500000000000000"/>
              </a:rPr>
              <a:t>STUDENT OF:</a:t>
            </a:r>
            <a:r>
              <a:rPr lang="en-US" spc="14">
                <a:solidFill>
                  <a:schemeClr val="tx1"/>
                </a:solidFill>
                <a:latin typeface="Arial" panose="020B0604020202020204" pitchFamily="34" charset="0"/>
                <a:ea typeface="Poppins" panose="00000500000000000000"/>
                <a:cs typeface="Arial" panose="020B0604020202020204" pitchFamily="34" charset="0"/>
                <a:sym typeface="Poppins" panose="00000500000000000000"/>
              </a:rPr>
              <a:t> </a:t>
            </a:r>
            <a:r>
              <a:rPr lang="en-US" sz="1400" spc="14">
                <a:solidFill>
                  <a:schemeClr val="tx1"/>
                </a:solidFill>
                <a:latin typeface="Arial" panose="020B0604020202020204" pitchFamily="34" charset="0"/>
                <a:ea typeface="Poppins" panose="00000500000000000000"/>
                <a:cs typeface="Arial" panose="020B0604020202020204" pitchFamily="34" charset="0"/>
                <a:sym typeface="Poppins" panose="00000500000000000000"/>
              </a:rPr>
              <a:t> BICOL UNIVERSITY COLLEGE OF SOCIAL SCIENCES AND PHILOSOPHY </a:t>
            </a:r>
            <a:endParaRPr lang="en-US" sz="1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pPr algn="l">
              <a:lnSpc>
                <a:spcPts val="3365"/>
              </a:lnSpc>
            </a:pPr>
            <a:r>
              <a:rPr lang="en-US" b="1" spc="14">
                <a:solidFill>
                  <a:schemeClr val="tx1"/>
                </a:solidFill>
                <a:latin typeface="Arial" panose="020B0604020202020204" pitchFamily="34" charset="0"/>
                <a:ea typeface="Poppins" panose="00000500000000000000"/>
                <a:cs typeface="Arial" panose="020B0604020202020204" pitchFamily="34" charset="0"/>
                <a:sym typeface="Poppins" panose="00000500000000000000"/>
              </a:rPr>
              <a:t>TAKING UP: </a:t>
            </a:r>
            <a:r>
              <a:rPr lang="en-US" sz="1400" spc="14">
                <a:solidFill>
                  <a:schemeClr val="tx1"/>
                </a:solidFill>
                <a:latin typeface="Arial" panose="020B0604020202020204" pitchFamily="34" charset="0"/>
                <a:ea typeface="Poppins" panose="00000500000000000000"/>
                <a:cs typeface="Arial" panose="020B0604020202020204" pitchFamily="34" charset="0"/>
                <a:sym typeface="Poppins" panose="00000500000000000000"/>
              </a:rPr>
              <a:t>BACHELOR OF ARTS IN POLITICAL SCIENCE</a:t>
            </a:r>
            <a:endParaRPr lang="en-US" sz="1400" spc="14">
              <a:solidFill>
                <a:schemeClr val="tx1"/>
              </a:solidFill>
              <a:latin typeface="Arial" panose="020B0604020202020204" pitchFamily="34" charset="0"/>
              <a:ea typeface="Poppins" panose="00000500000000000000"/>
              <a:cs typeface="Arial" panose="020B0604020202020204" pitchFamily="34" charset="0"/>
              <a:sym typeface="Poppins" panose="00000500000000000000"/>
            </a:endParaRPr>
          </a:p>
          <a:p>
            <a:pPr algn="l">
              <a:lnSpc>
                <a:spcPts val="1690"/>
              </a:lnSpc>
            </a:pPr>
            <a:endParaRPr lang="en-US" sz="1400" spc="14">
              <a:solidFill>
                <a:schemeClr val="tx1"/>
              </a:solidFill>
              <a:latin typeface="Arial" panose="020B0604020202020204" pitchFamily="34" charset="0"/>
              <a:ea typeface="Poppins" panose="00000500000000000000"/>
              <a:cs typeface="Arial" panose="020B0604020202020204" pitchFamily="34" charset="0"/>
              <a:sym typeface="Poppins" panose="00000500000000000000"/>
            </a:endParaRPr>
          </a:p>
          <a:p>
            <a:pPr algn="l">
              <a:lnSpc>
                <a:spcPts val="1690"/>
              </a:lnSpc>
            </a:pPr>
            <a:r>
              <a:rPr lang="en-US" b="1" spc="14">
                <a:solidFill>
                  <a:schemeClr val="tx1"/>
                </a:solidFill>
                <a:latin typeface="Arial" panose="020B0604020202020204" pitchFamily="34" charset="0"/>
                <a:ea typeface="Poppins" panose="00000500000000000000"/>
                <a:cs typeface="Arial" panose="020B0604020202020204" pitchFamily="34" charset="0"/>
                <a:sym typeface="Poppins" panose="00000500000000000000"/>
              </a:rPr>
              <a:t>GRADUATE OF: </a:t>
            </a:r>
            <a:endParaRPr lang="en-US" b="1" spc="14">
              <a:solidFill>
                <a:schemeClr val="tx1"/>
              </a:solidFill>
              <a:latin typeface="Arial" panose="020B0604020202020204" pitchFamily="34" charset="0"/>
              <a:ea typeface="Poppins" panose="00000500000000000000"/>
              <a:cs typeface="Arial" panose="020B0604020202020204" pitchFamily="34" charset="0"/>
              <a:sym typeface="Poppins" panose="00000500000000000000"/>
            </a:endParaRPr>
          </a:p>
          <a:p>
            <a:pPr marL="588645" lvl="1" indent="-285750" algn="l">
              <a:lnSpc>
                <a:spcPts val="3365"/>
              </a:lnSpc>
              <a:buFont typeface="Arial" panose="020B0604020202020204" pitchFamily="34" charset="0"/>
              <a:buChar char="•"/>
            </a:pPr>
            <a:r>
              <a:rPr lang="en-US" sz="1400" spc="14">
                <a:solidFill>
                  <a:schemeClr val="tx1"/>
                </a:solidFill>
                <a:latin typeface="Arial" panose="020B0604020202020204" pitchFamily="34" charset="0"/>
                <a:ea typeface="Poppins" panose="00000500000000000000"/>
                <a:cs typeface="Arial" panose="020B0604020202020204" pitchFamily="34" charset="0"/>
                <a:sym typeface="Poppins" panose="00000500000000000000"/>
              </a:rPr>
              <a:t>CADET OFFICER QUALIFYING COURSE BATCH 2021</a:t>
            </a:r>
            <a:endParaRPr lang="en-US" sz="1400" spc="14">
              <a:solidFill>
                <a:schemeClr val="tx1"/>
              </a:solidFill>
              <a:latin typeface="Arial" panose="020B0604020202020204" pitchFamily="34" charset="0"/>
              <a:ea typeface="Poppins" panose="00000500000000000000"/>
              <a:cs typeface="Arial" panose="020B0604020202020204" pitchFamily="34" charset="0"/>
              <a:sym typeface="Poppins" panose="00000500000000000000"/>
            </a:endParaRPr>
          </a:p>
          <a:p>
            <a:pPr marL="588645" lvl="1" indent="-285750" algn="l">
              <a:lnSpc>
                <a:spcPts val="3365"/>
              </a:lnSpc>
              <a:buFont typeface="Arial" panose="020B0604020202020204" pitchFamily="34" charset="0"/>
              <a:buChar char="•"/>
            </a:pPr>
            <a:r>
              <a:rPr lang="en-US" sz="1400" spc="14">
                <a:solidFill>
                  <a:schemeClr val="tx1"/>
                </a:solidFill>
                <a:latin typeface="Arial" panose="020B0604020202020204" pitchFamily="34" charset="0"/>
                <a:ea typeface="Poppins" panose="00000500000000000000"/>
                <a:cs typeface="Arial" panose="020B0604020202020204" pitchFamily="34" charset="0"/>
                <a:sym typeface="Poppins" panose="00000500000000000000"/>
              </a:rPr>
              <a:t>ROTC SUMMER CAMP TRAINING CL 21-2022</a:t>
            </a:r>
            <a:endParaRPr lang="en-US" sz="1400" spc="14">
              <a:solidFill>
                <a:schemeClr val="tx1"/>
              </a:solidFill>
              <a:latin typeface="Arial" panose="020B0604020202020204" pitchFamily="34" charset="0"/>
              <a:ea typeface="Poppins" panose="00000500000000000000"/>
              <a:cs typeface="Arial" panose="020B0604020202020204" pitchFamily="34" charset="0"/>
              <a:sym typeface="Poppins" panose="00000500000000000000"/>
            </a:endParaRPr>
          </a:p>
          <a:p>
            <a:pPr marL="588645" lvl="1" indent="-285750" algn="l">
              <a:lnSpc>
                <a:spcPts val="3365"/>
              </a:lnSpc>
              <a:buFont typeface="Arial" panose="020B0604020202020204" pitchFamily="34" charset="0"/>
              <a:buChar char="•"/>
            </a:pPr>
            <a:r>
              <a:rPr lang="en-US" sz="1400" spc="14">
                <a:solidFill>
                  <a:schemeClr val="tx1"/>
                </a:solidFill>
                <a:latin typeface="Arial" panose="020B0604020202020204" pitchFamily="34" charset="0"/>
                <a:ea typeface="Poppins" panose="00000500000000000000"/>
                <a:cs typeface="Arial" panose="020B0604020202020204" pitchFamily="34" charset="0"/>
                <a:sym typeface="Poppins" panose="00000500000000000000"/>
              </a:rPr>
              <a:t>ADVANCE ROTC ACADEMIC</a:t>
            </a:r>
            <a:r>
              <a:rPr lang="en-PH" altLang="en-US" sz="1400" spc="14">
                <a:solidFill>
                  <a:schemeClr val="tx1"/>
                </a:solidFill>
                <a:latin typeface="Arial" panose="020B0604020202020204" pitchFamily="34" charset="0"/>
                <a:ea typeface="Poppins" panose="00000500000000000000"/>
                <a:cs typeface="Arial" panose="020B0604020202020204" pitchFamily="34" charset="0"/>
                <a:sym typeface="Poppins" panose="00000500000000000000"/>
              </a:rPr>
              <a:t> </a:t>
            </a:r>
            <a:r>
              <a:rPr lang="en-US" sz="1400" spc="14">
                <a:latin typeface="Arial" panose="020B0604020202020204" pitchFamily="34" charset="0"/>
                <a:ea typeface="Poppins" panose="00000500000000000000"/>
                <a:cs typeface="Arial" panose="020B0604020202020204" pitchFamily="34" charset="0"/>
                <a:sym typeface="Poppins" panose="00000500000000000000"/>
              </a:rPr>
              <a:t>PHASE</a:t>
            </a:r>
            <a:r>
              <a:rPr lang="en-US" sz="1400" spc="14">
                <a:solidFill>
                  <a:schemeClr val="tx1"/>
                </a:solidFill>
                <a:latin typeface="Arial" panose="020B0604020202020204" pitchFamily="34" charset="0"/>
                <a:ea typeface="Poppins" panose="00000500000000000000"/>
                <a:cs typeface="Arial" panose="020B0604020202020204" pitchFamily="34" charset="0"/>
                <a:sym typeface="Poppins" panose="00000500000000000000"/>
              </a:rPr>
              <a:t> TRAINING</a:t>
            </a:r>
            <a:r>
              <a:rPr lang="en-PH" altLang="en-US" sz="1400" spc="14">
                <a:solidFill>
                  <a:schemeClr val="tx1"/>
                </a:solidFill>
                <a:latin typeface="Arial" panose="020B0604020202020204" pitchFamily="34" charset="0"/>
                <a:ea typeface="Poppins" panose="00000500000000000000"/>
                <a:cs typeface="Arial" panose="020B0604020202020204" pitchFamily="34" charset="0"/>
                <a:sym typeface="Poppins" panose="00000500000000000000"/>
              </a:rPr>
              <a:t>          </a:t>
            </a:r>
            <a:r>
              <a:rPr lang="en-US" sz="1400" spc="14">
                <a:solidFill>
                  <a:schemeClr val="tx1"/>
                </a:solidFill>
                <a:latin typeface="Arial" panose="020B0604020202020204" pitchFamily="34" charset="0"/>
                <a:ea typeface="Poppins" panose="00000500000000000000"/>
                <a:cs typeface="Arial" panose="020B0604020202020204" pitchFamily="34" charset="0"/>
                <a:sym typeface="Poppins" panose="00000500000000000000"/>
              </a:rPr>
              <a:t> (ARAPT) </a:t>
            </a:r>
            <a:r>
              <a:rPr lang="en-PH" altLang="en-US" sz="1400" spc="14">
                <a:solidFill>
                  <a:schemeClr val="tx1"/>
                </a:solidFill>
                <a:latin typeface="Arial" panose="020B0604020202020204" pitchFamily="34" charset="0"/>
                <a:ea typeface="Poppins" panose="00000500000000000000"/>
                <a:cs typeface="Arial" panose="020B0604020202020204" pitchFamily="34" charset="0"/>
                <a:sym typeface="Poppins" panose="00000500000000000000"/>
              </a:rPr>
              <a:t> </a:t>
            </a:r>
            <a:r>
              <a:rPr lang="en-US" sz="1400" spc="14">
                <a:solidFill>
                  <a:schemeClr val="tx1"/>
                </a:solidFill>
                <a:latin typeface="Arial" panose="020B0604020202020204" pitchFamily="34" charset="0"/>
                <a:ea typeface="Poppins" panose="00000500000000000000"/>
                <a:cs typeface="Arial" panose="020B0604020202020204" pitchFamily="34" charset="0"/>
                <a:sym typeface="Poppins" panose="00000500000000000000"/>
              </a:rPr>
              <a:t>CL 14-2024</a:t>
            </a:r>
            <a:endParaRPr lang="en-US" sz="1400" spc="14" dirty="0">
              <a:ln w="0"/>
              <a:solidFill>
                <a:schemeClr val="tx1"/>
              </a:solidFill>
              <a:effectLst>
                <a:outerShdw blurRad="38100" dist="19050" dir="2700000" algn="tl" rotWithShape="0">
                  <a:schemeClr val="dk1">
                    <a:alpha val="40000"/>
                  </a:schemeClr>
                </a:outerShdw>
              </a:effectLst>
              <a:latin typeface="Arial" panose="020B0604020202020204" pitchFamily="34" charset="0"/>
              <a:ea typeface="Poppins" panose="00000500000000000000"/>
              <a:cs typeface="Arial" panose="020B0604020202020204" pitchFamily="34" charset="0"/>
              <a:sym typeface="Poppins" panose="00000500000000000000"/>
            </a:endParaRPr>
          </a:p>
        </p:txBody>
      </p:sp>
      <p:pic>
        <p:nvPicPr>
          <p:cNvPr id="3" name="Picture 2" descr="IMG_9005"/>
          <p:cNvPicPr>
            <a:picLocks noChangeAspect="1"/>
          </p:cNvPicPr>
          <p:nvPr/>
        </p:nvPicPr>
        <p:blipFill>
          <a:blip r:embed="rId1"/>
          <a:srcRect l="2462" r="4473"/>
          <a:stretch>
            <a:fillRect/>
          </a:stretch>
        </p:blipFill>
        <p:spPr>
          <a:xfrm rot="5400000">
            <a:off x="-324485" y="1924050"/>
            <a:ext cx="4115435" cy="2858135"/>
          </a:xfrm>
          <a:prstGeom prst="rect">
            <a:avLst/>
          </a:prstGeom>
          <a:ln w="28575">
            <a:solidFill>
              <a:schemeClr val="tx1"/>
            </a:solidFill>
          </a:ln>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1"/>
          <p:cNvSpPr>
            <a:spLocks noChangeArrowheads="1"/>
          </p:cNvSpPr>
          <p:nvPr/>
        </p:nvSpPr>
        <p:spPr bwMode="auto">
          <a:xfrm>
            <a:off x="297180" y="1219200"/>
            <a:ext cx="8503285" cy="5477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400">
                <a:solidFill>
                  <a:srgbClr val="333333"/>
                </a:solidFill>
                <a:latin typeface="Arial" panose="020B0604020202020204" pitchFamily="34" charset="0"/>
              </a:defRPr>
            </a:lvl1pPr>
            <a:lvl2pPr marL="742950" indent="-285750" eaLnBrk="0" hangingPunct="0">
              <a:defRPr sz="4400">
                <a:solidFill>
                  <a:srgbClr val="333333"/>
                </a:solidFill>
                <a:latin typeface="Arial" panose="020B0604020202020204" pitchFamily="34" charset="0"/>
              </a:defRPr>
            </a:lvl2pPr>
            <a:lvl3pPr marL="1143000" indent="-228600" eaLnBrk="0" hangingPunct="0">
              <a:defRPr sz="4400">
                <a:solidFill>
                  <a:srgbClr val="333333"/>
                </a:solidFill>
                <a:latin typeface="Arial" panose="020B0604020202020204" pitchFamily="34" charset="0"/>
              </a:defRPr>
            </a:lvl3pPr>
            <a:lvl4pPr marL="1600200" indent="-228600" eaLnBrk="0" hangingPunct="0">
              <a:defRPr sz="4400">
                <a:solidFill>
                  <a:srgbClr val="333333"/>
                </a:solidFill>
                <a:latin typeface="Arial" panose="020B0604020202020204" pitchFamily="34" charset="0"/>
              </a:defRPr>
            </a:lvl4pPr>
            <a:lvl5pPr marL="2057400" indent="-228600" eaLnBrk="0" hangingPunct="0">
              <a:defRPr sz="4400">
                <a:solidFill>
                  <a:srgbClr val="333333"/>
                </a:solidFill>
                <a:latin typeface="Arial" panose="020B0604020202020204" pitchFamily="34" charset="0"/>
              </a:defRPr>
            </a:lvl5pPr>
            <a:lvl6pPr marL="2514600" indent="-228600" algn="just" eaLnBrk="0" fontAlgn="base" hangingPunct="0">
              <a:spcBef>
                <a:spcPct val="0"/>
              </a:spcBef>
              <a:spcAft>
                <a:spcPct val="0"/>
              </a:spcAft>
              <a:defRPr sz="4400">
                <a:solidFill>
                  <a:srgbClr val="333333"/>
                </a:solidFill>
                <a:latin typeface="Arial" panose="020B0604020202020204" pitchFamily="34" charset="0"/>
              </a:defRPr>
            </a:lvl6pPr>
            <a:lvl7pPr marL="2971800" indent="-228600" algn="just" eaLnBrk="0" fontAlgn="base" hangingPunct="0">
              <a:spcBef>
                <a:spcPct val="0"/>
              </a:spcBef>
              <a:spcAft>
                <a:spcPct val="0"/>
              </a:spcAft>
              <a:defRPr sz="4400">
                <a:solidFill>
                  <a:srgbClr val="333333"/>
                </a:solidFill>
                <a:latin typeface="Arial" panose="020B0604020202020204" pitchFamily="34" charset="0"/>
              </a:defRPr>
            </a:lvl7pPr>
            <a:lvl8pPr marL="3429000" indent="-228600" algn="just" eaLnBrk="0" fontAlgn="base" hangingPunct="0">
              <a:spcBef>
                <a:spcPct val="0"/>
              </a:spcBef>
              <a:spcAft>
                <a:spcPct val="0"/>
              </a:spcAft>
              <a:defRPr sz="4400">
                <a:solidFill>
                  <a:srgbClr val="333333"/>
                </a:solidFill>
                <a:latin typeface="Arial" panose="020B0604020202020204" pitchFamily="34" charset="0"/>
              </a:defRPr>
            </a:lvl8pPr>
            <a:lvl9pPr marL="3886200" indent="-228600" algn="just" eaLnBrk="0" fontAlgn="base" hangingPunct="0">
              <a:spcBef>
                <a:spcPct val="0"/>
              </a:spcBef>
              <a:spcAft>
                <a:spcPct val="0"/>
              </a:spcAft>
              <a:defRPr sz="4400">
                <a:solidFill>
                  <a:srgbClr val="333333"/>
                </a:solidFill>
                <a:latin typeface="Arial" panose="020B0604020202020204" pitchFamily="34" charset="0"/>
              </a:defRPr>
            </a:lvl9pPr>
          </a:lstStyle>
          <a:p>
            <a:pPr algn="just" eaLnBrk="1" hangingPunct="1"/>
            <a:r>
              <a:rPr lang="en-PH" altLang="en-US" sz="4000" b="1" dirty="0"/>
              <a:t>4. They are c</a:t>
            </a:r>
            <a:r>
              <a:rPr lang="en-US" altLang="en-US" sz="4000" b="1" dirty="0"/>
              <a:t>ourage</a:t>
            </a:r>
            <a:r>
              <a:rPr lang="en-PH" altLang="en-US" sz="4000" b="1" dirty="0"/>
              <a:t>ous, </a:t>
            </a:r>
            <a:r>
              <a:rPr lang="en-US" altLang="en-US" sz="4000" b="1">
                <a:sym typeface="+mn-ea"/>
              </a:rPr>
              <a:t>honest, and credible.</a:t>
            </a:r>
            <a:endParaRPr lang="en-US" altLang="en-US" sz="4000" b="1" dirty="0"/>
          </a:p>
          <a:p>
            <a:pPr algn="just" eaLnBrk="1" hangingPunct="1"/>
            <a:r>
              <a:rPr lang="en-PH" altLang="en-US" sz="1400" b="1" dirty="0">
                <a:noFill/>
              </a:rPr>
              <a:t>ss</a:t>
            </a:r>
            <a:endParaRPr lang="en-US" altLang="en-US" sz="4000" b="1" dirty="0">
              <a:noFill/>
            </a:endParaRPr>
          </a:p>
          <a:p>
            <a:pPr algn="just" eaLnBrk="1" hangingPunct="1"/>
            <a:r>
              <a:rPr lang="en-US" altLang="en-US" sz="3200" dirty="0"/>
              <a:t>Effective followers are credible, honest, and courageous. They establish themselves as independent, critical thinkers whose knowledge and judgment can be trusted. They give credit where credit is due, admitting mistakes and sharing successes. They form their own views and ethical standards and stand up for what they believe in. </a:t>
            </a:r>
            <a:r>
              <a:rPr lang="en-US" altLang="en-US" sz="3200" b="1" dirty="0"/>
              <a:t> </a:t>
            </a:r>
            <a:r>
              <a:rPr lang="en-US" altLang="en-US" sz="3200" dirty="0"/>
              <a:t> </a:t>
            </a:r>
            <a:endParaRPr lang="en-US" altLang="en-US" sz="3200" dirty="0"/>
          </a:p>
        </p:txBody>
      </p:sp>
      <p:sp>
        <p:nvSpPr>
          <p:cNvPr id="21507" name="WordArt 23"/>
          <p:cNvSpPr>
            <a:spLocks noChangeArrowheads="1" noChangeShapeType="1" noTextEdit="1"/>
          </p:cNvSpPr>
          <p:nvPr/>
        </p:nvSpPr>
        <p:spPr bwMode="auto">
          <a:xfrm>
            <a:off x="304800" y="305435"/>
            <a:ext cx="8611870" cy="753110"/>
          </a:xfrm>
          <a:prstGeom prst="rect">
            <a:avLst/>
          </a:prstGeom>
        </p:spPr>
        <p:txBody>
          <a:bodyPr wrap="none" fromWordArt="1">
            <a:prstTxWarp prst="textPlain">
              <a:avLst>
                <a:gd name="adj" fmla="val 50000"/>
              </a:avLst>
            </a:prstTxWarp>
          </a:bodyPr>
          <a:lstStyle/>
          <a:p>
            <a:pPr algn="ctr"/>
            <a:r>
              <a:rPr lang="en-PH" sz="7200" b="1" kern="10" dirty="0">
                <a:ln w="9525" cap="sq">
                  <a:solidFill>
                    <a:srgbClr val="000000"/>
                  </a:solidFill>
                  <a:round/>
                </a:ln>
                <a:solidFill>
                  <a:schemeClr val="bg1"/>
                </a:solidFill>
                <a:latin typeface="Copperplate Gothic Bold" panose="020E0705020206020404" pitchFamily="34" charset="0"/>
              </a:rPr>
              <a:t>QUALITIES OF FOLLOWERS</a:t>
            </a:r>
            <a:endParaRPr lang="en-PH" sz="7200" b="1" kern="10" dirty="0">
              <a:ln w="9525" cap="sq">
                <a:solidFill>
                  <a:srgbClr val="000000"/>
                </a:solidFill>
                <a:round/>
              </a:ln>
              <a:solidFill>
                <a:schemeClr val="bg1"/>
              </a:solidFill>
              <a:latin typeface="Copperplate Gothic Bold" panose="020E07050202060204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676">
                                            <p:txEl>
                                              <p:pRg st="2" end="2"/>
                                            </p:txEl>
                                          </p:spTgt>
                                        </p:tgtEl>
                                        <p:attrNameLst>
                                          <p:attrName>style.visibility</p:attrName>
                                        </p:attrNameLst>
                                      </p:cBhvr>
                                      <p:to>
                                        <p:strVal val="visible"/>
                                      </p:to>
                                    </p:set>
                                    <p:anim calcmode="lin" valueType="num">
                                      <p:cBhvr additive="base">
                                        <p:cTn id="7" dur="500" fill="hold"/>
                                        <p:tgtEl>
                                          <p:spTgt spid="2867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67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1"/>
          <p:cNvSpPr>
            <a:spLocks noChangeArrowheads="1"/>
          </p:cNvSpPr>
          <p:nvPr/>
        </p:nvSpPr>
        <p:spPr bwMode="auto">
          <a:xfrm>
            <a:off x="304800" y="609600"/>
            <a:ext cx="8585200" cy="5569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400">
                <a:solidFill>
                  <a:srgbClr val="333333"/>
                </a:solidFill>
                <a:latin typeface="Arial" panose="020B0604020202020204" pitchFamily="34" charset="0"/>
              </a:defRPr>
            </a:lvl1pPr>
            <a:lvl2pPr marL="742950" indent="-285750" eaLnBrk="0" hangingPunct="0">
              <a:defRPr sz="4400">
                <a:solidFill>
                  <a:srgbClr val="333333"/>
                </a:solidFill>
                <a:latin typeface="Arial" panose="020B0604020202020204" pitchFamily="34" charset="0"/>
              </a:defRPr>
            </a:lvl2pPr>
            <a:lvl3pPr marL="1143000" indent="-228600" eaLnBrk="0" hangingPunct="0">
              <a:defRPr sz="4400">
                <a:solidFill>
                  <a:srgbClr val="333333"/>
                </a:solidFill>
                <a:latin typeface="Arial" panose="020B0604020202020204" pitchFamily="34" charset="0"/>
              </a:defRPr>
            </a:lvl3pPr>
            <a:lvl4pPr marL="1600200" indent="-228600" eaLnBrk="0" hangingPunct="0">
              <a:defRPr sz="4400">
                <a:solidFill>
                  <a:srgbClr val="333333"/>
                </a:solidFill>
                <a:latin typeface="Arial" panose="020B0604020202020204" pitchFamily="34" charset="0"/>
              </a:defRPr>
            </a:lvl4pPr>
            <a:lvl5pPr marL="2057400" indent="-228600" eaLnBrk="0" hangingPunct="0">
              <a:defRPr sz="4400">
                <a:solidFill>
                  <a:srgbClr val="333333"/>
                </a:solidFill>
                <a:latin typeface="Arial" panose="020B0604020202020204" pitchFamily="34" charset="0"/>
              </a:defRPr>
            </a:lvl5pPr>
            <a:lvl6pPr marL="2514600" indent="-228600" algn="just" eaLnBrk="0" fontAlgn="base" hangingPunct="0">
              <a:spcBef>
                <a:spcPct val="0"/>
              </a:spcBef>
              <a:spcAft>
                <a:spcPct val="0"/>
              </a:spcAft>
              <a:defRPr sz="4400">
                <a:solidFill>
                  <a:srgbClr val="333333"/>
                </a:solidFill>
                <a:latin typeface="Arial" panose="020B0604020202020204" pitchFamily="34" charset="0"/>
              </a:defRPr>
            </a:lvl6pPr>
            <a:lvl7pPr marL="2971800" indent="-228600" algn="just" eaLnBrk="0" fontAlgn="base" hangingPunct="0">
              <a:spcBef>
                <a:spcPct val="0"/>
              </a:spcBef>
              <a:spcAft>
                <a:spcPct val="0"/>
              </a:spcAft>
              <a:defRPr sz="4400">
                <a:solidFill>
                  <a:srgbClr val="333333"/>
                </a:solidFill>
                <a:latin typeface="Arial" panose="020B0604020202020204" pitchFamily="34" charset="0"/>
              </a:defRPr>
            </a:lvl7pPr>
            <a:lvl8pPr marL="3429000" indent="-228600" algn="just" eaLnBrk="0" fontAlgn="base" hangingPunct="0">
              <a:spcBef>
                <a:spcPct val="0"/>
              </a:spcBef>
              <a:spcAft>
                <a:spcPct val="0"/>
              </a:spcAft>
              <a:defRPr sz="4400">
                <a:solidFill>
                  <a:srgbClr val="333333"/>
                </a:solidFill>
                <a:latin typeface="Arial" panose="020B0604020202020204" pitchFamily="34" charset="0"/>
              </a:defRPr>
            </a:lvl8pPr>
            <a:lvl9pPr marL="3886200" indent="-228600" algn="just" eaLnBrk="0" fontAlgn="base" hangingPunct="0">
              <a:spcBef>
                <a:spcPct val="0"/>
              </a:spcBef>
              <a:spcAft>
                <a:spcPct val="0"/>
              </a:spcAft>
              <a:defRPr sz="4400">
                <a:solidFill>
                  <a:srgbClr val="333333"/>
                </a:solidFill>
                <a:latin typeface="Arial" panose="020B0604020202020204" pitchFamily="34" charset="0"/>
              </a:defRPr>
            </a:lvl9pPr>
          </a:lstStyle>
          <a:p>
            <a:pPr algn="just" eaLnBrk="1" hangingPunct="1"/>
            <a:r>
              <a:rPr lang="en-US" altLang="en-US" b="1" dirty="0">
                <a:ln>
                  <a:solidFill>
                    <a:schemeClr val="tx1"/>
                  </a:solidFill>
                </a:ln>
                <a:solidFill>
                  <a:schemeClr val="bg1"/>
                </a:solidFill>
              </a:rPr>
              <a:t>Cultivating Effective Followers.</a:t>
            </a:r>
            <a:endParaRPr lang="en-US" altLang="en-US" b="1" dirty="0">
              <a:ln>
                <a:solidFill>
                  <a:schemeClr val="tx1"/>
                </a:solidFill>
              </a:ln>
              <a:solidFill>
                <a:schemeClr val="bg1"/>
              </a:solidFill>
            </a:endParaRPr>
          </a:p>
          <a:p>
            <a:pPr algn="just" eaLnBrk="1" hangingPunct="1"/>
            <a:r>
              <a:rPr lang="en-PH" altLang="en-US" sz="2400" b="1" dirty="0">
                <a:ln>
                  <a:noFill/>
                </a:ln>
                <a:noFill/>
              </a:rPr>
              <a:t>222</a:t>
            </a:r>
            <a:endParaRPr lang="en-US" altLang="en-US" sz="2400" b="1" dirty="0">
              <a:ln>
                <a:noFill/>
              </a:ln>
              <a:noFill/>
            </a:endParaRPr>
          </a:p>
          <a:p>
            <a:pPr algn="just" eaLnBrk="1" hangingPunct="1"/>
            <a:r>
              <a:rPr lang="en-US" altLang="en-US" sz="3200" dirty="0"/>
              <a:t>Effective followers are, confusingly enough, pretty much the same qualities found in some effective leaders. If a person has initiative, self control, commitment, talent, honesty, credibility, and courage, we say, "Here is a leader!"</a:t>
            </a:r>
            <a:r>
              <a:rPr lang="en-US" altLang="en-US" sz="3200" b="1" dirty="0"/>
              <a:t> </a:t>
            </a:r>
            <a:r>
              <a:rPr lang="en-US" altLang="en-US" sz="3200" dirty="0"/>
              <a:t> Followership is a prerequisite for organizational success. Your organization can take four steps to cultivate effective followers in your workforce.</a:t>
            </a:r>
            <a:endParaRPr lang="en-US" altLang="en-US" sz="3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ought Bubble: Cloud 3"/>
          <p:cNvSpPr/>
          <p:nvPr/>
        </p:nvSpPr>
        <p:spPr>
          <a:xfrm>
            <a:off x="1676400" y="533400"/>
            <a:ext cx="7300595" cy="1769110"/>
          </a:xfrm>
          <a:prstGeom prst="cloudCallout">
            <a:avLst>
              <a:gd name="adj1" fmla="val -2091"/>
              <a:gd name="adj2" fmla="val 87535"/>
            </a:avLst>
          </a:prstGeom>
          <a:solidFill>
            <a:schemeClr val="bg1"/>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5" name="Rectangle 4"/>
          <p:cNvSpPr/>
          <p:nvPr/>
        </p:nvSpPr>
        <p:spPr>
          <a:xfrm>
            <a:off x="1904942" y="914400"/>
            <a:ext cx="6629516" cy="923330"/>
          </a:xfrm>
          <a:prstGeom prst="rect">
            <a:avLst/>
          </a:prstGeom>
        </p:spPr>
        <p:txBody>
          <a:bodyPr wrap="square">
            <a:spAutoFit/>
          </a:bodyPr>
          <a:lstStyle/>
          <a:p>
            <a:pPr algn="ctr">
              <a:defRPr/>
            </a:pPr>
            <a:r>
              <a:rPr lang="en-US" sz="5400" b="1" dirty="0">
                <a:ln>
                  <a:solidFill>
                    <a:sysClr val="windowText" lastClr="000000"/>
                  </a:solidFill>
                </a:ln>
                <a:effectLst>
                  <a:outerShdw blurRad="38100" dist="38100" dir="2700000" algn="tl">
                    <a:srgbClr val="000000">
                      <a:alpha val="43137"/>
                    </a:srgbClr>
                  </a:outerShdw>
                </a:effectLst>
                <a:latin typeface="Ink Free" panose="03080402000500000000" pitchFamily="66" charset="0"/>
              </a:rPr>
              <a:t>Any Question?</a:t>
            </a:r>
            <a:endParaRPr lang="en-US" sz="5400" dirty="0">
              <a:ln>
                <a:solidFill>
                  <a:sysClr val="windowText" lastClr="000000"/>
                </a:solidFill>
              </a:ln>
              <a:effectLst>
                <a:outerShdw blurRad="38100" dist="38100" dir="2700000" algn="tl">
                  <a:srgbClr val="000000">
                    <a:alpha val="43137"/>
                  </a:srgbClr>
                </a:outerShdw>
              </a:effectLst>
              <a:latin typeface="Ink Free" panose="03080402000500000000" pitchFamily="66" charset="0"/>
            </a:endParaRPr>
          </a:p>
        </p:txBody>
      </p:sp>
      <p:pic>
        <p:nvPicPr>
          <p:cNvPr id="6" name="Picture 5"/>
          <p:cNvPicPr>
            <a:picLocks noChangeAspect="1"/>
          </p:cNvPicPr>
          <p:nvPr/>
        </p:nvPicPr>
        <p:blipFill>
          <a:blip r:embed="rId1">
            <a:extLst>
              <a:ext uri="{BEBA8EAE-BF5A-486C-A8C5-ECC9F3942E4B}">
                <a14:imgProps xmlns:a14="http://schemas.microsoft.com/office/drawing/2010/main">
                  <a14:imgLayer r:embed="rId2">
                    <a14:imgEffect>
                      <a14:backgroundRemoval t="3319" b="96018" l="8929" r="89973">
                        <a14:foregroundMark x1="45192" y1="8186" x2="53709" y2="8186"/>
                        <a14:foregroundMark x1="49451" y1="27655" x2="48901" y2="33628"/>
                        <a14:foregroundMark x1="53159" y1="28540" x2="52747" y2="34292"/>
                        <a14:foregroundMark x1="46978" y1="28540" x2="47527" y2="32965"/>
                        <a14:foregroundMark x1="18544" y1="81858" x2="27473" y2="82301"/>
                        <a14:foregroundMark x1="36951" y1="82965" x2="46429" y2="83850"/>
                        <a14:foregroundMark x1="21703" y1="89602" x2="25549" y2="87832"/>
                        <a14:foregroundMark x1="33654" y1="90044" x2="33104" y2="88496"/>
                        <a14:foregroundMark x1="67033" y1="89381" x2="70467" y2="89602"/>
                        <a14:foregroundMark x1="78984" y1="90929" x2="79258" y2="90044"/>
                        <a14:foregroundMark x1="36264" y1="71903" x2="56181" y2="74558"/>
                        <a14:foregroundMark x1="9615" y1="90265" x2="10302" y2="88274"/>
                        <a14:foregroundMark x1="12363" y1="83407" x2="21841" y2="74336"/>
                        <a14:foregroundMark x1="11676" y1="89602" x2="22253" y2="94248"/>
                        <a14:foregroundMark x1="22253" y1="94248" x2="73489" y2="89602"/>
                        <a14:foregroundMark x1="73489" y1="89602" x2="85165" y2="92257"/>
                        <a14:foregroundMark x1="85165" y1="92257" x2="84478" y2="77655"/>
                        <a14:foregroundMark x1="84478" y1="77655" x2="75824" y2="72788"/>
                        <a14:foregroundMark x1="75824" y1="72788" x2="53297" y2="77434"/>
                        <a14:foregroundMark x1="88049" y1="87611" x2="75000" y2="96018"/>
                        <a14:foregroundMark x1="75000" y1="96018" x2="8929" y2="94248"/>
                        <a14:foregroundMark x1="41346" y1="21460" x2="56181" y2="17699"/>
                        <a14:foregroundMark x1="46703" y1="3540" x2="50412" y2="3319"/>
                      </a14:backgroundRemoval>
                    </a14:imgEffect>
                  </a14:imgLayer>
                </a14:imgProps>
              </a:ext>
              <a:ext uri="{28A0092B-C50C-407E-A947-70E740481C1C}">
                <a14:useLocalDpi xmlns:a14="http://schemas.microsoft.com/office/drawing/2010/main" val="0"/>
              </a:ext>
            </a:extLst>
          </a:blip>
          <a:srcRect b="7965"/>
          <a:stretch>
            <a:fillRect/>
          </a:stretch>
        </p:blipFill>
        <p:spPr>
          <a:xfrm>
            <a:off x="1104900" y="2895600"/>
            <a:ext cx="6934200" cy="396240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BEBA8EAE-BF5A-486C-A8C5-ECC9F3942E4B}">
                <a14:imgProps xmlns:a14="http://schemas.microsoft.com/office/drawing/2010/main">
                  <a14:imgLayer r:embed="rId2">
                    <a14:imgEffect>
                      <a14:artisticPencilSketch/>
                    </a14:imgEffect>
                  </a14:imgLayer>
                </a14:imgProps>
              </a:ext>
            </a:extLst>
          </a:blip>
          <a:stretch>
            <a:fillRect/>
          </a:stretch>
        </p:blipFill>
        <p:spPr>
          <a:xfrm rot="300000">
            <a:off x="-76200" y="1676400"/>
            <a:ext cx="9467215" cy="34937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12150" y="3878125"/>
            <a:ext cx="2412432" cy="2653825"/>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67968" y="401816"/>
            <a:ext cx="2080021" cy="2127086"/>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7310" y="4188056"/>
            <a:ext cx="5404220" cy="2124606"/>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841" y="354805"/>
            <a:ext cx="2727050" cy="2018361"/>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17310" y="431005"/>
            <a:ext cx="2850648" cy="1952277"/>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6">
            <a:duotone>
              <a:prstClr val="black"/>
              <a:srgbClr val="FF0000">
                <a:tint val="45000"/>
                <a:satMod val="400000"/>
              </a:srgbClr>
            </a:duotone>
            <a:extLst>
              <a:ext uri="{BEBA8EAE-BF5A-486C-A8C5-ECC9F3942E4B}">
                <a14:imgProps xmlns:a14="http://schemas.microsoft.com/office/drawing/2010/main">
                  <a14:imgLayer r:embed="rId7">
                    <a14:imgEffect>
                      <a14:artisticPencilGrayscale/>
                    </a14:imgEffect>
                    <a14:imgEffect>
                      <a14:colorTemperature colorTemp="11200"/>
                    </a14:imgEffect>
                    <a14:imgEffect>
                      <a14:saturation sat="400000"/>
                    </a14:imgEffect>
                    <a14:imgEffect>
                      <a14:sharpenSoften amount="50000"/>
                    </a14:imgEffect>
                  </a14:imgLayer>
                </a14:imgProps>
              </a:ext>
            </a:extLst>
          </a:blip>
          <a:stretch>
            <a:fillRect/>
          </a:stretch>
        </p:blipFill>
        <p:spPr>
          <a:xfrm>
            <a:off x="635460" y="2692234"/>
            <a:ext cx="8120576" cy="123759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2819400" y="2072005"/>
            <a:ext cx="467995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342900" indent="-342900" algn="l" eaLnBrk="0" fontAlgn="base" hangingPunct="0">
              <a:spcBef>
                <a:spcPct val="0"/>
              </a:spcBef>
              <a:spcAft>
                <a:spcPct val="0"/>
              </a:spcAft>
              <a:buFont typeface="Arial" panose="020B0604020202020204" pitchFamily="34" charset="0"/>
              <a:buChar char="•"/>
            </a:pPr>
            <a:r>
              <a:rPr lang="en-US" altLang="en-US" sz="2000" b="1" dirty="0">
                <a:latin typeface="Arial Narrow" panose="020B0606020202030204" pitchFamily="34" charset="0"/>
                <a:ea typeface="Batang" panose="02030600000101010101" pitchFamily="18" charset="-127"/>
                <a:cs typeface="Arial" panose="020B0604020202020204" pitchFamily="34" charset="0"/>
              </a:rPr>
              <a:t>Be responsible to keep yourself awake</a:t>
            </a:r>
            <a:endParaRPr lang="en-US" altLang="en-US" sz="2000" b="1" dirty="0">
              <a:latin typeface="Arial Narrow" panose="020B0606020202030204" pitchFamily="34" charset="0"/>
              <a:ea typeface="Batang" panose="02030600000101010101" pitchFamily="18" charset="-127"/>
              <a:cs typeface="Arial" panose="020B0604020202020204" pitchFamily="34" charset="0"/>
            </a:endParaRPr>
          </a:p>
        </p:txBody>
      </p:sp>
      <p:sp>
        <p:nvSpPr>
          <p:cNvPr id="3" name="Rectangle 7"/>
          <p:cNvSpPr>
            <a:spLocks noChangeArrowheads="1"/>
          </p:cNvSpPr>
          <p:nvPr/>
        </p:nvSpPr>
        <p:spPr bwMode="auto">
          <a:xfrm>
            <a:off x="2819400" y="3402330"/>
            <a:ext cx="542988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342900" indent="-342900" algn="l" eaLnBrk="0" fontAlgn="base" hangingPunct="0">
              <a:spcBef>
                <a:spcPct val="0"/>
              </a:spcBef>
              <a:spcAft>
                <a:spcPct val="0"/>
              </a:spcAft>
              <a:buFont typeface="Arial" panose="020B0604020202020204" pitchFamily="34" charset="0"/>
              <a:buChar char="•"/>
            </a:pPr>
            <a:r>
              <a:rPr lang="en-US" altLang="en-US" sz="2000" b="1" dirty="0">
                <a:latin typeface="Arial Narrow" panose="020B0606020202030204" pitchFamily="34" charset="0"/>
                <a:ea typeface="Batang" panose="02030600000101010101" pitchFamily="18" charset="-127"/>
                <a:cs typeface="Arial" panose="020B0604020202020204" pitchFamily="34" charset="0"/>
              </a:rPr>
              <a:t>Finds your way towards the toilet silently when you feel the urge</a:t>
            </a:r>
            <a:endParaRPr lang="en-US" altLang="en-US" sz="2000" dirty="0">
              <a:latin typeface="Arial Narrow" panose="020B0606020202030204" pitchFamily="34" charset="0"/>
              <a:ea typeface="Batang" panose="02030600000101010101" pitchFamily="18" charset="-127"/>
              <a:cs typeface="Arial" panose="020B0604020202020204" pitchFamily="34" charset="0"/>
            </a:endParaRPr>
          </a:p>
        </p:txBody>
      </p:sp>
      <p:sp>
        <p:nvSpPr>
          <p:cNvPr id="4" name="Rectangle 10"/>
          <p:cNvSpPr>
            <a:spLocks noChangeArrowheads="1"/>
          </p:cNvSpPr>
          <p:nvPr/>
        </p:nvSpPr>
        <p:spPr bwMode="auto">
          <a:xfrm>
            <a:off x="2895600" y="4967605"/>
            <a:ext cx="5250815"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342900" indent="-342900" algn="l" fontAlgn="base">
              <a:spcBef>
                <a:spcPct val="0"/>
              </a:spcBef>
              <a:spcAft>
                <a:spcPct val="0"/>
              </a:spcAft>
              <a:buFont typeface="Arial" panose="020B0604020202020204" pitchFamily="34" charset="0"/>
              <a:buChar char="•"/>
            </a:pPr>
            <a:r>
              <a:rPr lang="en-US" altLang="en-US" sz="2000" b="1" dirty="0">
                <a:latin typeface="Arial Narrow" panose="020B0606020202030204" pitchFamily="34" charset="0"/>
                <a:ea typeface="Adobe Heiti Std R"/>
                <a:cs typeface="Arial" panose="020B0604020202020204" pitchFamily="34" charset="0"/>
              </a:rPr>
              <a:t>If there is any question, just write it down on the comment box for those who are online, for the F2F keep your question to yourself and wait to be</a:t>
            </a:r>
            <a:r>
              <a:rPr lang="en-PH" altLang="en-US" sz="2000" b="1" dirty="0">
                <a:latin typeface="Arial Narrow" panose="020B0606020202030204" pitchFamily="34" charset="0"/>
                <a:ea typeface="Adobe Heiti Std R"/>
                <a:cs typeface="Arial" panose="020B0604020202020204" pitchFamily="34" charset="0"/>
              </a:rPr>
              <a:t> </a:t>
            </a:r>
            <a:r>
              <a:rPr lang="en-US" altLang="en-US" sz="2000" b="1" dirty="0">
                <a:latin typeface="Arial Narrow" panose="020B0606020202030204" pitchFamily="34" charset="0"/>
                <a:ea typeface="Adobe Heiti Std R"/>
                <a:cs typeface="Arial" panose="020B0604020202020204" pitchFamily="34" charset="0"/>
              </a:rPr>
              <a:t>acknowledged</a:t>
            </a:r>
            <a:endParaRPr lang="en-US" altLang="en-US" sz="2000" b="1" dirty="0">
              <a:latin typeface="Arial Narrow" panose="020B0606020202030204" pitchFamily="34" charset="0"/>
              <a:ea typeface="Adobe Heiti Std R"/>
              <a:cs typeface="Arial" panose="020B0604020202020204" pitchFamily="34" charset="0"/>
            </a:endParaRPr>
          </a:p>
        </p:txBody>
      </p:sp>
      <p:sp>
        <p:nvSpPr>
          <p:cNvPr id="5" name="Rectangle 4"/>
          <p:cNvSpPr/>
          <p:nvPr/>
        </p:nvSpPr>
        <p:spPr>
          <a:xfrm>
            <a:off x="238125" y="304800"/>
            <a:ext cx="8679180" cy="922020"/>
          </a:xfrm>
          <a:prstGeom prst="rect">
            <a:avLst/>
          </a:prstGeom>
          <a:noFill/>
        </p:spPr>
        <p:txBody>
          <a:bodyPr wrap="square">
            <a:spAutoFit/>
          </a:bodyPr>
          <a:lstStyle/>
          <a:p>
            <a:pPr eaLnBrk="0" fontAlgn="base" hangingPunct="0">
              <a:spcBef>
                <a:spcPct val="0"/>
              </a:spcBef>
              <a:spcAft>
                <a:spcPct val="0"/>
              </a:spcAft>
              <a:defRPr/>
            </a:pPr>
            <a:r>
              <a:rPr lang="en-US" sz="5400" b="1" dirty="0">
                <a:ln w="0">
                  <a:solidFill>
                    <a:sysClr val="windowText" lastClr="000000"/>
                  </a:solidFill>
                </a:ln>
                <a:solidFill>
                  <a:schemeClr val="bg1"/>
                </a:solidFill>
                <a:effectLst>
                  <a:outerShdw blurRad="38100" dist="19050" dir="2700000" algn="tl" rotWithShape="0">
                    <a:prstClr val="black">
                      <a:alpha val="40000"/>
                    </a:prstClr>
                  </a:outerShdw>
                </a:effectLst>
                <a:latin typeface="Arial" panose="020B0604020202020204" pitchFamily="34" charset="0"/>
                <a:cs typeface="Arial" panose="020B0604020202020204" pitchFamily="34" charset="0"/>
              </a:rPr>
              <a:t>CLASSROOM RULES</a:t>
            </a:r>
            <a:endParaRPr lang="en-US" sz="5400" b="1" dirty="0">
              <a:ln w="0">
                <a:solidFill>
                  <a:sysClr val="windowText" lastClr="000000"/>
                </a:solidFill>
              </a:ln>
              <a:solidFill>
                <a:schemeClr val="bg1"/>
              </a:solidFill>
              <a:effectLst>
                <a:outerShdw blurRad="38100" dist="19050" dir="2700000" algn="tl" rotWithShape="0">
                  <a:prstClr val="black">
                    <a:alpha val="40000"/>
                  </a:prstClr>
                </a:outerShdw>
              </a:effectLst>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1" cstate="print">
            <a:clrChange>
              <a:clrFrom>
                <a:srgbClr val="FFFFFF">
                  <a:alpha val="100000"/>
                </a:srgbClr>
              </a:clrFrom>
              <a:clrTo>
                <a:srgbClr val="FFFFFF">
                  <a:alpha val="100000"/>
                  <a:alpha val="0"/>
                </a:srgbClr>
              </a:clrTo>
            </a:clrChange>
            <a:extLst>
              <a:ext uri="{28A0092B-C50C-407E-A947-70E740481C1C}">
                <a14:useLocalDpi xmlns:a14="http://schemas.microsoft.com/office/drawing/2010/main" val="0"/>
              </a:ext>
            </a:extLst>
          </a:blip>
          <a:srcRect/>
          <a:stretch>
            <a:fillRect/>
          </a:stretch>
        </p:blipFill>
        <p:spPr bwMode="auto">
          <a:xfrm>
            <a:off x="1066800" y="3162935"/>
            <a:ext cx="101854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2" cstate="print">
            <a:extLst>
              <a:ext uri="{BEBA8EAE-BF5A-486C-A8C5-ECC9F3942E4B}">
                <a14:imgProps xmlns:a14="http://schemas.microsoft.com/office/drawing/2010/main">
                  <a14:imgLayer r:embed="rId3">
                    <a14:imgEffect>
                      <a14:backgroundRemoval t="3030" b="89945" l="6489" r="92557">
                        <a14:foregroundMark x1="6870" y1="22865" x2="6870" y2="22865"/>
                        <a14:foregroundMark x1="26718" y1="9229" x2="26718" y2="9229"/>
                        <a14:foregroundMark x1="65076" y1="5785" x2="65076" y2="5785"/>
                        <a14:foregroundMark x1="57443" y1="4683" x2="57443" y2="4683"/>
                        <a14:foregroundMark x1="67176" y1="3168" x2="67176" y2="3168"/>
                        <a14:foregroundMark x1="46183" y1="51515" x2="46183" y2="51515"/>
                        <a14:foregroundMark x1="40267" y1="45317" x2="40267" y2="45317"/>
                        <a14:foregroundMark x1="42366" y1="45317" x2="38550" y2="45317"/>
                        <a14:foregroundMark x1="49427" y1="63223" x2="53817" y2="61708"/>
                        <a14:foregroundMark x1="48855" y1="77686" x2="48855" y2="77686"/>
                        <a14:foregroundMark x1="48855" y1="84573" x2="50954" y2="80716"/>
                        <a14:foregroundMark x1="45611" y1="89118" x2="45038" y2="87603"/>
                        <a14:foregroundMark x1="52672" y1="84573" x2="52672" y2="84573"/>
                        <a14:foregroundMark x1="47328" y1="80716" x2="47328" y2="80716"/>
                        <a14:foregroundMark x1="46756" y1="78512" x2="47328" y2="76997"/>
                        <a14:foregroundMark x1="47710" y1="76171" x2="47710" y2="76171"/>
                        <a14:foregroundMark x1="48282" y1="79614" x2="48282" y2="79614"/>
                        <a14:foregroundMark x1="47328" y1="81543" x2="47328" y2="81543"/>
                        <a14:foregroundMark x1="52672" y1="76171" x2="52672" y2="76171"/>
                        <a14:foregroundMark x1="55344" y1="84160" x2="55344" y2="84160"/>
                        <a14:foregroundMark x1="67748" y1="83058" x2="67748" y2="83058"/>
                        <a14:foregroundMark x1="70992" y1="83058" x2="70992" y2="83058"/>
                        <a14:foregroundMark x1="73092" y1="80028" x2="73092" y2="83058"/>
                        <a14:foregroundMark x1="92557" y1="64738" x2="92557" y2="64738"/>
                        <a14:foregroundMark x1="69847" y1="78099" x2="69847" y2="78099"/>
                      </a14:backgroundRemoval>
                    </a14:imgEffect>
                  </a14:imgLayer>
                </a14:imgProps>
              </a:ext>
              <a:ext uri="{28A0092B-C50C-407E-A947-70E740481C1C}">
                <a14:useLocalDpi xmlns:a14="http://schemas.microsoft.com/office/drawing/2010/main" val="0"/>
              </a:ext>
            </a:extLst>
          </a:blip>
          <a:srcRect/>
          <a:stretch>
            <a:fillRect/>
          </a:stretch>
        </p:blipFill>
        <p:spPr bwMode="auto">
          <a:xfrm>
            <a:off x="1333500" y="4876800"/>
            <a:ext cx="1136015" cy="1608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a:alphaModFix amt="80000"/>
            <a:clrChange>
              <a:clrFrom>
                <a:srgbClr val="FEFEFE">
                  <a:alpha val="100000"/>
                </a:srgbClr>
              </a:clrFrom>
              <a:clrTo>
                <a:srgbClr val="FEFEFE">
                  <a:alpha val="100000"/>
                  <a:alpha val="0"/>
                </a:srgbClr>
              </a:clrTo>
            </a:clrChange>
            <a:extLst>
              <a:ext uri="{28A0092B-C50C-407E-A947-70E740481C1C}">
                <a14:useLocalDpi xmlns:a14="http://schemas.microsoft.com/office/drawing/2010/main" val="0"/>
              </a:ext>
            </a:extLst>
          </a:blip>
          <a:srcRect r="35564"/>
          <a:stretch>
            <a:fillRect/>
          </a:stretch>
        </p:blipFill>
        <p:spPr bwMode="auto">
          <a:xfrm>
            <a:off x="914400" y="1524000"/>
            <a:ext cx="1478915" cy="1341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bldLst>
      <p:bldP spid="2" grpId="0"/>
      <p:bldP spid="3"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228600" y="685800"/>
            <a:ext cx="4434840" cy="363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n>
                  <a:solidFill>
                    <a:sysClr val="windowText" lastClr="000000"/>
                  </a:solidFill>
                </a:ln>
                <a:solidFill>
                  <a:schemeClr val="bg1"/>
                </a:solidFill>
                <a:latin typeface="Arial" panose="020B0604020202020204" pitchFamily="34" charset="0"/>
                <a:cs typeface="Arial" panose="020B0604020202020204" pitchFamily="34" charset="0"/>
              </a:rPr>
              <a:t>REFERENCE</a:t>
            </a:r>
            <a:endParaRPr lang="en-US"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762000" y="1828800"/>
            <a:ext cx="8075295" cy="583565"/>
          </a:xfrm>
          <a:prstGeom prst="rect">
            <a:avLst/>
          </a:prstGeom>
        </p:spPr>
        <p:txBody>
          <a:bodyPr wrap="square">
            <a:spAutoFit/>
          </a:bodyPr>
          <a:lstStyle/>
          <a:p>
            <a:pPr marL="285750" indent="-285750">
              <a:buFont typeface="Arial" panose="020B0604020202020204" pitchFamily="34" charset="0"/>
              <a:buChar char="•"/>
            </a:pPr>
            <a:r>
              <a:rPr lang="en-US" sz="3200" dirty="0"/>
              <a:t>FC 1-011 ARMY CORE PHILOSOPHY</a:t>
            </a:r>
            <a:endParaRPr lang="en-US" sz="3200" dirty="0"/>
          </a:p>
        </p:txBody>
      </p:sp>
    </p:spTree>
  </p:cSld>
  <p:clrMapOvr>
    <a:masterClrMapping/>
  </p:clrMapOvr>
  <p:timing>
    <p:tnLst>
      <p:par>
        <p:cTn id="1" dur="indefinite" restart="never" nodeType="tmRoot"/>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228600" y="2743200"/>
            <a:ext cx="9516745" cy="10922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ln w="28575">
                  <a:solidFill>
                    <a:sysClr val="windowText" lastClr="000000"/>
                  </a:solidFill>
                </a:ln>
                <a:solidFill>
                  <a:schemeClr val="bg1"/>
                </a:solidFill>
                <a:latin typeface="Arial Black" panose="020B0A04020102020204" pitchFamily="34" charset="0"/>
                <a:cs typeface="Arial" panose="020B0604020202020204" pitchFamily="34" charset="0"/>
              </a:rPr>
              <a:t>FOLLOWERSHIP</a:t>
            </a:r>
            <a:endParaRPr lang="en-US" sz="7200" b="1" dirty="0">
              <a:ln w="28575">
                <a:solidFill>
                  <a:sysClr val="windowText" lastClr="000000"/>
                </a:solidFill>
              </a:ln>
              <a:solidFill>
                <a:schemeClr val="bg1"/>
              </a:solidFill>
              <a:latin typeface="Arial Black" panose="020B0A04020102020204" pitchFamily="34" charset="0"/>
              <a:cs typeface="Arial" panose="020B0604020202020204" pitchFamily="34" charset="0"/>
            </a:endParaRPr>
          </a:p>
        </p:txBody>
      </p:sp>
    </p:spTree>
  </p:cSld>
  <p:clrMapOvr>
    <a:masterClrMapping/>
  </p:clrMapOvr>
  <p:timing>
    <p:tnLst>
      <p:par>
        <p:cTn id="1" dur="indefinite" restart="never" nodeType="tmRoot"/>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3"/>
          <p:cNvSpPr>
            <a:spLocks noChangeArrowheads="1"/>
          </p:cNvSpPr>
          <p:nvPr/>
        </p:nvSpPr>
        <p:spPr bwMode="auto">
          <a:xfrm>
            <a:off x="381000" y="2338685"/>
            <a:ext cx="206811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2636520" algn="l"/>
              </a:tabLst>
              <a:defRPr sz="2400">
                <a:solidFill>
                  <a:schemeClr val="tx1"/>
                </a:solidFill>
                <a:latin typeface="Times New Roman" panose="02020603050405020304" pitchFamily="18" charset="0"/>
              </a:defRPr>
            </a:lvl1pPr>
            <a:lvl2pPr marL="742950" indent="-285750">
              <a:tabLst>
                <a:tab pos="2636520" algn="l"/>
              </a:tabLst>
              <a:defRPr sz="2400">
                <a:solidFill>
                  <a:schemeClr val="tx1"/>
                </a:solidFill>
                <a:latin typeface="Times New Roman" panose="02020603050405020304" pitchFamily="18" charset="0"/>
              </a:defRPr>
            </a:lvl2pPr>
            <a:lvl3pPr marL="1143000" indent="-228600">
              <a:tabLst>
                <a:tab pos="2636520" algn="l"/>
              </a:tabLst>
              <a:defRPr sz="2400">
                <a:solidFill>
                  <a:schemeClr val="tx1"/>
                </a:solidFill>
                <a:latin typeface="Times New Roman" panose="02020603050405020304" pitchFamily="18" charset="0"/>
              </a:defRPr>
            </a:lvl3pPr>
            <a:lvl4pPr marL="1600200" indent="-228600">
              <a:tabLst>
                <a:tab pos="2636520" algn="l"/>
              </a:tabLst>
              <a:defRPr sz="2400">
                <a:solidFill>
                  <a:schemeClr val="tx1"/>
                </a:solidFill>
                <a:latin typeface="Times New Roman" panose="02020603050405020304" pitchFamily="18" charset="0"/>
              </a:defRPr>
            </a:lvl4pPr>
            <a:lvl5pPr marL="2057400" indent="-228600">
              <a:tabLst>
                <a:tab pos="263652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63652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63652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63652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636520" algn="l"/>
              </a:tabLst>
              <a:defRPr sz="2400">
                <a:solidFill>
                  <a:schemeClr val="tx1"/>
                </a:solidFill>
                <a:latin typeface="Times New Roman" panose="02020603050405020304" pitchFamily="18" charset="0"/>
              </a:defRPr>
            </a:lvl9pPr>
          </a:lstStyle>
          <a:p>
            <a:pPr eaLnBrk="1" hangingPunct="1">
              <a:lnSpc>
                <a:spcPct val="95000"/>
              </a:lnSpc>
              <a:spcBef>
                <a:spcPct val="60000"/>
              </a:spcBef>
              <a:buClr>
                <a:srgbClr val="2A5400"/>
              </a:buClr>
              <a:buSzPct val="75000"/>
              <a:buFont typeface="Wingdings 2" panose="05020102010507070707" pitchFamily="18" charset="2"/>
              <a:buNone/>
            </a:pPr>
            <a:r>
              <a:rPr lang="en-US" altLang="en-US" sz="2000" b="1" dirty="0">
                <a:solidFill>
                  <a:srgbClr val="000000"/>
                </a:solidFill>
                <a:latin typeface="Arial" panose="020B0604020202020204" pitchFamily="34" charset="0"/>
                <a:cs typeface="Arial" panose="020B0604020202020204" pitchFamily="34" charset="0"/>
              </a:rPr>
              <a:t>CONDITION:</a:t>
            </a:r>
            <a:endParaRPr lang="en-US" altLang="en-US" sz="2000" b="1" dirty="0">
              <a:solidFill>
                <a:srgbClr val="000000"/>
              </a:solidFill>
              <a:latin typeface="Arial" panose="020B0604020202020204" pitchFamily="34" charset="0"/>
              <a:cs typeface="Arial" panose="020B0604020202020204" pitchFamily="34" charset="0"/>
            </a:endParaRPr>
          </a:p>
        </p:txBody>
      </p:sp>
      <p:sp>
        <p:nvSpPr>
          <p:cNvPr id="3" name="Rectangle 9"/>
          <p:cNvSpPr>
            <a:spLocks noChangeArrowheads="1"/>
          </p:cNvSpPr>
          <p:nvPr/>
        </p:nvSpPr>
        <p:spPr bwMode="auto">
          <a:xfrm>
            <a:off x="2057401" y="3396163"/>
            <a:ext cx="5791200" cy="125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38455" indent="-338455" eaLnBrk="0" hangingPunct="0">
              <a:tabLst>
                <a:tab pos="2636520" algn="l"/>
              </a:tabLst>
              <a:defRPr sz="2000" b="1">
                <a:solidFill>
                  <a:srgbClr val="FF0000"/>
                </a:solidFill>
                <a:latin typeface="Arial" panose="020B0604020202020204" pitchFamily="34" charset="0"/>
                <a:cs typeface="Arial" panose="020B0604020202020204" pitchFamily="34" charset="0"/>
              </a:defRPr>
            </a:lvl1pPr>
            <a:lvl2pPr marL="742950" indent="-285750" eaLnBrk="0" hangingPunct="0">
              <a:tabLst>
                <a:tab pos="2636520" algn="l"/>
              </a:tabLst>
              <a:defRPr sz="2000" b="1">
                <a:solidFill>
                  <a:srgbClr val="FF0000"/>
                </a:solidFill>
                <a:latin typeface="Arial" panose="020B0604020202020204" pitchFamily="34" charset="0"/>
                <a:cs typeface="Arial" panose="020B0604020202020204" pitchFamily="34" charset="0"/>
              </a:defRPr>
            </a:lvl2pPr>
            <a:lvl3pPr marL="1143000" indent="-228600" eaLnBrk="0" hangingPunct="0">
              <a:tabLst>
                <a:tab pos="2636520" algn="l"/>
              </a:tabLst>
              <a:defRPr sz="2000" b="1">
                <a:solidFill>
                  <a:srgbClr val="FF0000"/>
                </a:solidFill>
                <a:latin typeface="Arial" panose="020B0604020202020204" pitchFamily="34" charset="0"/>
                <a:cs typeface="Arial" panose="020B0604020202020204" pitchFamily="34" charset="0"/>
              </a:defRPr>
            </a:lvl3pPr>
            <a:lvl4pPr marL="1600200" indent="-228600" eaLnBrk="0" hangingPunct="0">
              <a:tabLst>
                <a:tab pos="2636520" algn="l"/>
              </a:tabLst>
              <a:defRPr sz="2000" b="1">
                <a:solidFill>
                  <a:srgbClr val="FF0000"/>
                </a:solidFill>
                <a:latin typeface="Arial" panose="020B0604020202020204" pitchFamily="34" charset="0"/>
                <a:cs typeface="Arial" panose="020B0604020202020204" pitchFamily="34" charset="0"/>
              </a:defRPr>
            </a:lvl4pPr>
            <a:lvl5pPr marL="2057400" indent="-228600" eaLnBrk="0" hangingPunct="0">
              <a:tabLst>
                <a:tab pos="2636520" algn="l"/>
              </a:tabLst>
              <a:defRPr sz="2000" b="1">
                <a:solidFill>
                  <a:srgbClr val="FF0000"/>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2636520" algn="l"/>
              </a:tabLst>
              <a:defRPr sz="2000" b="1">
                <a:solidFill>
                  <a:srgbClr val="FF0000"/>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2636520" algn="l"/>
              </a:tabLst>
              <a:defRPr sz="2000" b="1">
                <a:solidFill>
                  <a:srgbClr val="FF0000"/>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2636520" algn="l"/>
              </a:tabLst>
              <a:defRPr sz="2000" b="1">
                <a:solidFill>
                  <a:srgbClr val="FF0000"/>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2636520" algn="l"/>
              </a:tabLst>
              <a:defRPr sz="2000" b="1">
                <a:solidFill>
                  <a:srgbClr val="FF0000"/>
                </a:solidFill>
                <a:latin typeface="Arial" panose="020B0604020202020204" pitchFamily="34" charset="0"/>
                <a:cs typeface="Arial" panose="020B0604020202020204" pitchFamily="34" charset="0"/>
              </a:defRPr>
            </a:lvl9pPr>
          </a:lstStyle>
          <a:p>
            <a:pPr marL="0" indent="0" algn="just" eaLnBrk="1" hangingPunct="1">
              <a:spcBef>
                <a:spcPct val="15000"/>
              </a:spcBef>
              <a:spcAft>
                <a:spcPct val="15000"/>
              </a:spcAft>
              <a:buClr>
                <a:srgbClr val="FFFFCC"/>
              </a:buClr>
              <a:buSzPct val="75000"/>
              <a:defRPr/>
            </a:pPr>
            <a:r>
              <a:rPr lang="en-US" dirty="0">
                <a:solidFill>
                  <a:prstClr val="black"/>
                </a:solidFill>
              </a:rPr>
              <a:t>The student will </a:t>
            </a:r>
            <a:r>
              <a:rPr lang="en-AU" altLang="en-US" i="1" dirty="0">
                <a:solidFill>
                  <a:schemeClr val="tx1"/>
                </a:solidFill>
                <a:cs typeface="Calibri" panose="020F0502020204030204" pitchFamily="34" charset="0"/>
              </a:rPr>
              <a:t>be able to </a:t>
            </a:r>
            <a:r>
              <a:rPr lang="en-US" altLang="en-US" i="1" dirty="0">
                <a:solidFill>
                  <a:schemeClr val="tx1"/>
                </a:solidFill>
                <a:cs typeface="Calibri" panose="020F0502020204030204" pitchFamily="34" charset="0"/>
              </a:rPr>
              <a:t>understand and know </a:t>
            </a:r>
            <a:r>
              <a:rPr lang="en-US" altLang="en-US" dirty="0">
                <a:solidFill>
                  <a:schemeClr val="tx1"/>
                </a:solidFill>
              </a:rPr>
              <a:t>t</a:t>
            </a:r>
            <a:r>
              <a:rPr lang="en-US" dirty="0">
                <a:solidFill>
                  <a:schemeClr val="tx1"/>
                </a:solidFill>
              </a:rPr>
              <a:t>he role of follower, qualities of followers, and how to cultivate effective followers</a:t>
            </a:r>
            <a:endParaRPr lang="en-US" dirty="0">
              <a:solidFill>
                <a:schemeClr val="tx1"/>
              </a:solidFill>
            </a:endParaRPr>
          </a:p>
        </p:txBody>
      </p:sp>
      <p:sp>
        <p:nvSpPr>
          <p:cNvPr id="4" name="Rectangle 8"/>
          <p:cNvSpPr>
            <a:spLocks noChangeArrowheads="1"/>
          </p:cNvSpPr>
          <p:nvPr/>
        </p:nvSpPr>
        <p:spPr bwMode="auto">
          <a:xfrm>
            <a:off x="381000" y="3396163"/>
            <a:ext cx="216098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2636520" algn="l"/>
              </a:tabLst>
              <a:defRPr sz="2400">
                <a:solidFill>
                  <a:schemeClr val="tx1"/>
                </a:solidFill>
                <a:latin typeface="Times New Roman" panose="02020603050405020304" pitchFamily="18" charset="0"/>
              </a:defRPr>
            </a:lvl1pPr>
            <a:lvl2pPr marL="742950" indent="-285750">
              <a:tabLst>
                <a:tab pos="2636520" algn="l"/>
              </a:tabLst>
              <a:defRPr sz="2400">
                <a:solidFill>
                  <a:schemeClr val="tx1"/>
                </a:solidFill>
                <a:latin typeface="Times New Roman" panose="02020603050405020304" pitchFamily="18" charset="0"/>
              </a:defRPr>
            </a:lvl2pPr>
            <a:lvl3pPr marL="1143000" indent="-228600">
              <a:tabLst>
                <a:tab pos="2636520" algn="l"/>
              </a:tabLst>
              <a:defRPr sz="2400">
                <a:solidFill>
                  <a:schemeClr val="tx1"/>
                </a:solidFill>
                <a:latin typeface="Times New Roman" panose="02020603050405020304" pitchFamily="18" charset="0"/>
              </a:defRPr>
            </a:lvl3pPr>
            <a:lvl4pPr marL="1600200" indent="-228600">
              <a:tabLst>
                <a:tab pos="2636520" algn="l"/>
              </a:tabLst>
              <a:defRPr sz="2400">
                <a:solidFill>
                  <a:schemeClr val="tx1"/>
                </a:solidFill>
                <a:latin typeface="Times New Roman" panose="02020603050405020304" pitchFamily="18" charset="0"/>
              </a:defRPr>
            </a:lvl4pPr>
            <a:lvl5pPr marL="2057400" indent="-228600">
              <a:tabLst>
                <a:tab pos="263652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63652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63652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63652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636520" algn="l"/>
              </a:tabLst>
              <a:defRPr sz="2400">
                <a:solidFill>
                  <a:schemeClr val="tx1"/>
                </a:solidFill>
                <a:latin typeface="Times New Roman" panose="02020603050405020304" pitchFamily="18" charset="0"/>
              </a:defRPr>
            </a:lvl9pPr>
          </a:lstStyle>
          <a:p>
            <a:pPr eaLnBrk="1" hangingPunct="1">
              <a:lnSpc>
                <a:spcPct val="95000"/>
              </a:lnSpc>
              <a:spcBef>
                <a:spcPct val="60000"/>
              </a:spcBef>
              <a:buClr>
                <a:srgbClr val="2A5400"/>
              </a:buClr>
              <a:buSzPct val="75000"/>
              <a:buFont typeface="Wingdings 2" panose="05020102010507070707" pitchFamily="18" charset="2"/>
              <a:buNone/>
            </a:pPr>
            <a:r>
              <a:rPr lang="en-US" altLang="en-US" sz="2000" b="1" dirty="0">
                <a:solidFill>
                  <a:srgbClr val="000000"/>
                </a:solidFill>
                <a:latin typeface="Arial" panose="020B0604020202020204" pitchFamily="34" charset="0"/>
                <a:cs typeface="Arial" panose="020B0604020202020204" pitchFamily="34" charset="0"/>
              </a:rPr>
              <a:t>STANDARD:</a:t>
            </a:r>
            <a:endParaRPr lang="en-US" altLang="en-US" sz="2000" b="1" dirty="0">
              <a:solidFill>
                <a:srgbClr val="000000"/>
              </a:solidFill>
              <a:latin typeface="Arial" panose="020B0604020202020204" pitchFamily="34" charset="0"/>
              <a:cs typeface="Arial" panose="020B0604020202020204" pitchFamily="34" charset="0"/>
            </a:endParaRPr>
          </a:p>
        </p:txBody>
      </p:sp>
      <p:sp>
        <p:nvSpPr>
          <p:cNvPr id="5" name="Rectangle 4"/>
          <p:cNvSpPr>
            <a:spLocks noChangeArrowheads="1"/>
          </p:cNvSpPr>
          <p:nvPr/>
        </p:nvSpPr>
        <p:spPr bwMode="auto">
          <a:xfrm>
            <a:off x="1905000" y="1465523"/>
            <a:ext cx="5829300" cy="851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2636520" algn="l"/>
              </a:tabLst>
              <a:defRPr sz="2400">
                <a:solidFill>
                  <a:schemeClr val="tx1"/>
                </a:solidFill>
                <a:latin typeface="Times New Roman" panose="02020603050405020304" pitchFamily="18" charset="0"/>
              </a:defRPr>
            </a:lvl1pPr>
            <a:lvl2pPr marL="742950" indent="-285750">
              <a:tabLst>
                <a:tab pos="2636520" algn="l"/>
              </a:tabLst>
              <a:defRPr sz="2400">
                <a:solidFill>
                  <a:schemeClr val="tx1"/>
                </a:solidFill>
                <a:latin typeface="Times New Roman" panose="02020603050405020304" pitchFamily="18" charset="0"/>
              </a:defRPr>
            </a:lvl2pPr>
            <a:lvl3pPr marL="1143000" indent="-228600">
              <a:tabLst>
                <a:tab pos="2636520" algn="l"/>
              </a:tabLst>
              <a:defRPr sz="2400">
                <a:solidFill>
                  <a:schemeClr val="tx1"/>
                </a:solidFill>
                <a:latin typeface="Times New Roman" panose="02020603050405020304" pitchFamily="18" charset="0"/>
              </a:defRPr>
            </a:lvl3pPr>
            <a:lvl4pPr marL="1600200" indent="-228600">
              <a:tabLst>
                <a:tab pos="2636520" algn="l"/>
              </a:tabLst>
              <a:defRPr sz="2400">
                <a:solidFill>
                  <a:schemeClr val="tx1"/>
                </a:solidFill>
                <a:latin typeface="Times New Roman" panose="02020603050405020304" pitchFamily="18" charset="0"/>
              </a:defRPr>
            </a:lvl4pPr>
            <a:lvl5pPr marL="2057400" indent="-228600">
              <a:tabLst>
                <a:tab pos="263652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63652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63652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63652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636520" algn="l"/>
              </a:tabLst>
              <a:defRPr sz="2400">
                <a:solidFill>
                  <a:schemeClr val="tx1"/>
                </a:solidFill>
                <a:latin typeface="Times New Roman" panose="02020603050405020304" pitchFamily="18" charset="0"/>
              </a:defRPr>
            </a:lvl9pPr>
          </a:lstStyle>
          <a:p>
            <a:pPr>
              <a:spcBef>
                <a:spcPts val="450"/>
              </a:spcBef>
              <a:spcAft>
                <a:spcPts val="1350"/>
              </a:spcAft>
            </a:pPr>
            <a:r>
              <a:rPr lang="en-US" altLang="en-US" sz="2000" b="1" dirty="0">
                <a:latin typeface="Arial" panose="020B0604020202020204" pitchFamily="34" charset="0"/>
                <a:ea typeface="MS PGothic" panose="020B0600070205080204" pitchFamily="34" charset="-128"/>
                <a:cs typeface="Arial" panose="020B0604020202020204" pitchFamily="34" charset="0"/>
              </a:rPr>
              <a:t>Discuss and Identify the Followership</a:t>
            </a:r>
            <a:endParaRPr lang="en-US" altLang="en-US" sz="2000" b="1" dirty="0">
              <a:latin typeface="Arial" panose="020B0604020202020204" pitchFamily="34" charset="0"/>
              <a:ea typeface="MS PGothic" panose="020B0600070205080204" pitchFamily="34" charset="-128"/>
              <a:cs typeface="Arial" panose="020B0604020202020204" pitchFamily="34" charset="0"/>
            </a:endParaRPr>
          </a:p>
          <a:p>
            <a:pPr>
              <a:spcBef>
                <a:spcPts val="450"/>
              </a:spcBef>
              <a:spcAft>
                <a:spcPts val="1350"/>
              </a:spcAft>
            </a:pPr>
            <a:endParaRPr lang="en-US" altLang="en-US" sz="2000" b="1" dirty="0">
              <a:latin typeface="Arial" panose="020B0604020202020204" pitchFamily="34" charset="0"/>
              <a:ea typeface="MS PGothic" panose="020B0600070205080204" pitchFamily="34" charset="-128"/>
              <a:cs typeface="Arial" panose="020B0604020202020204" pitchFamily="34" charset="0"/>
            </a:endParaRPr>
          </a:p>
        </p:txBody>
      </p:sp>
      <p:sp>
        <p:nvSpPr>
          <p:cNvPr id="6" name="Rectangle 6"/>
          <p:cNvSpPr>
            <a:spLocks noChangeArrowheads="1"/>
          </p:cNvSpPr>
          <p:nvPr/>
        </p:nvSpPr>
        <p:spPr bwMode="auto">
          <a:xfrm>
            <a:off x="381000" y="1501973"/>
            <a:ext cx="1332310" cy="34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tabLst>
                <a:tab pos="2636520" algn="l"/>
              </a:tabLst>
              <a:defRPr sz="2400">
                <a:solidFill>
                  <a:schemeClr val="tx1"/>
                </a:solidFill>
                <a:latin typeface="Times New Roman" panose="02020603050405020304" pitchFamily="18" charset="0"/>
              </a:defRPr>
            </a:lvl1pPr>
            <a:lvl2pPr marL="742950" indent="-285750">
              <a:tabLst>
                <a:tab pos="2636520" algn="l"/>
              </a:tabLst>
              <a:defRPr sz="2400">
                <a:solidFill>
                  <a:schemeClr val="tx1"/>
                </a:solidFill>
                <a:latin typeface="Times New Roman" panose="02020603050405020304" pitchFamily="18" charset="0"/>
              </a:defRPr>
            </a:lvl2pPr>
            <a:lvl3pPr marL="1143000" indent="-228600">
              <a:tabLst>
                <a:tab pos="2636520" algn="l"/>
              </a:tabLst>
              <a:defRPr sz="2400">
                <a:solidFill>
                  <a:schemeClr val="tx1"/>
                </a:solidFill>
                <a:latin typeface="Times New Roman" panose="02020603050405020304" pitchFamily="18" charset="0"/>
              </a:defRPr>
            </a:lvl3pPr>
            <a:lvl4pPr marL="1600200" indent="-228600">
              <a:tabLst>
                <a:tab pos="2636520" algn="l"/>
              </a:tabLst>
              <a:defRPr sz="2400">
                <a:solidFill>
                  <a:schemeClr val="tx1"/>
                </a:solidFill>
                <a:latin typeface="Times New Roman" panose="02020603050405020304" pitchFamily="18" charset="0"/>
              </a:defRPr>
            </a:lvl4pPr>
            <a:lvl5pPr marL="2057400" indent="-228600">
              <a:tabLst>
                <a:tab pos="263652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263652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263652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263652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2636520" algn="l"/>
              </a:tabLst>
              <a:defRPr sz="2400">
                <a:solidFill>
                  <a:schemeClr val="tx1"/>
                </a:solidFill>
                <a:latin typeface="Times New Roman" panose="02020603050405020304" pitchFamily="18" charset="0"/>
              </a:defRPr>
            </a:lvl9pPr>
          </a:lstStyle>
          <a:p>
            <a:pPr eaLnBrk="1" hangingPunct="1">
              <a:lnSpc>
                <a:spcPct val="95000"/>
              </a:lnSpc>
              <a:spcBef>
                <a:spcPct val="60000"/>
              </a:spcBef>
              <a:buClr>
                <a:srgbClr val="2A5400"/>
              </a:buClr>
              <a:buSzPct val="75000"/>
              <a:buFont typeface="Wingdings 2" panose="05020102010507070707" pitchFamily="18" charset="2"/>
              <a:buNone/>
            </a:pPr>
            <a:r>
              <a:rPr lang="en-US" altLang="en-US" sz="2000" b="1" dirty="0">
                <a:solidFill>
                  <a:srgbClr val="000000"/>
                </a:solidFill>
                <a:latin typeface="Arial" panose="020B0604020202020204" pitchFamily="34" charset="0"/>
                <a:cs typeface="Arial" panose="020B0604020202020204" pitchFamily="34" charset="0"/>
              </a:rPr>
              <a:t>ACTION:</a:t>
            </a:r>
            <a:endParaRPr lang="en-US" altLang="en-US" sz="2000" b="1" dirty="0">
              <a:solidFill>
                <a:srgbClr val="000000"/>
              </a:solidFill>
              <a:latin typeface="Arial" panose="020B0604020202020204" pitchFamily="34" charset="0"/>
              <a:cs typeface="Arial" panose="020B0604020202020204" pitchFamily="34" charset="0"/>
            </a:endParaRPr>
          </a:p>
        </p:txBody>
      </p:sp>
      <p:sp>
        <p:nvSpPr>
          <p:cNvPr id="7" name="Rectangle 6"/>
          <p:cNvSpPr>
            <a:spLocks noChangeArrowheads="1"/>
          </p:cNvSpPr>
          <p:nvPr/>
        </p:nvSpPr>
        <p:spPr bwMode="auto">
          <a:xfrm>
            <a:off x="2081843" y="2316701"/>
            <a:ext cx="645063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60000"/>
              </a:spcBef>
              <a:buClr>
                <a:srgbClr val="2A5400"/>
              </a:buClr>
              <a:buSzPct val="75000"/>
            </a:pPr>
            <a:r>
              <a:rPr lang="en-US" altLang="en-US" sz="2000" b="1" dirty="0">
                <a:solidFill>
                  <a:srgbClr val="000000"/>
                </a:solidFill>
                <a:latin typeface="Arial" panose="020B0604020202020204" pitchFamily="34" charset="0"/>
                <a:cs typeface="Arial" panose="020B0604020202020204" pitchFamily="34" charset="0"/>
              </a:rPr>
              <a:t>Given in an online and face to face classroom environment, power-point presentation</a:t>
            </a:r>
            <a:endParaRPr lang="en-US" altLang="en-US" sz="2000" b="1" dirty="0">
              <a:solidFill>
                <a:srgbClr val="000000"/>
              </a:solidFill>
              <a:latin typeface="Arial" panose="020B0604020202020204" pitchFamily="34" charset="0"/>
              <a:cs typeface="Arial" panose="020B0604020202020204" pitchFamily="34" charset="0"/>
            </a:endParaRPr>
          </a:p>
        </p:txBody>
      </p:sp>
      <p:sp>
        <p:nvSpPr>
          <p:cNvPr id="8" name="Title 1"/>
          <p:cNvSpPr txBox="1"/>
          <p:nvPr/>
        </p:nvSpPr>
        <p:spPr>
          <a:xfrm>
            <a:off x="76200" y="216535"/>
            <a:ext cx="9024620" cy="765175"/>
          </a:xfrm>
          <a:prstGeom prst="rect">
            <a:avLst/>
          </a:prstGeom>
          <a:noFill/>
        </p:spPr>
        <p:txBody>
          <a:bodyPr>
            <a:scene3d>
              <a:camera prst="orthographicFront"/>
              <a:lightRig rig="soft" dir="t">
                <a:rot lat="0" lon="0" rev="15600000"/>
              </a:lightRig>
            </a:scene3d>
            <a:sp3d prstMaterial="softEdge"/>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defRPr/>
            </a:pPr>
            <a:r>
              <a:rPr lang="en-US" sz="3600" b="1" dirty="0">
                <a:ln>
                  <a:solidFill>
                    <a:sysClr val="windowText" lastClr="000000"/>
                  </a:solidFill>
                </a:ln>
                <a:solidFill>
                  <a:schemeClr val="bg1"/>
                </a:solidFill>
                <a:latin typeface="Arial" panose="020B0604020202020204" pitchFamily="34" charset="0"/>
                <a:cs typeface="Arial" panose="020B0604020202020204" pitchFamily="34" charset="0"/>
              </a:rPr>
              <a:t>TERMINAL LEARNING OBJECTIVE</a:t>
            </a:r>
            <a:endParaRPr lang="en-US" sz="3600" b="1" dirty="0">
              <a:ln>
                <a:solidFill>
                  <a:sysClr val="windowText" lastClr="000000"/>
                </a:solidFill>
              </a:ln>
              <a:solidFill>
                <a:schemeClr val="bg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extBox 17"/>
          <p:cNvSpPr txBox="1">
            <a:spLocks noChangeArrowheads="1"/>
          </p:cNvSpPr>
          <p:nvPr/>
        </p:nvSpPr>
        <p:spPr bwMode="auto">
          <a:xfrm>
            <a:off x="3708400" y="3679825"/>
            <a:ext cx="2362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400">
                <a:solidFill>
                  <a:srgbClr val="333333"/>
                </a:solidFill>
                <a:latin typeface="Arial" panose="020B0604020202020204" pitchFamily="34" charset="0"/>
              </a:defRPr>
            </a:lvl1pPr>
            <a:lvl2pPr marL="742950" indent="-285750" eaLnBrk="0" hangingPunct="0">
              <a:defRPr sz="4400">
                <a:solidFill>
                  <a:srgbClr val="333333"/>
                </a:solidFill>
                <a:latin typeface="Arial" panose="020B0604020202020204" pitchFamily="34" charset="0"/>
              </a:defRPr>
            </a:lvl2pPr>
            <a:lvl3pPr marL="1143000" indent="-228600" eaLnBrk="0" hangingPunct="0">
              <a:defRPr sz="4400">
                <a:solidFill>
                  <a:srgbClr val="333333"/>
                </a:solidFill>
                <a:latin typeface="Arial" panose="020B0604020202020204" pitchFamily="34" charset="0"/>
              </a:defRPr>
            </a:lvl3pPr>
            <a:lvl4pPr marL="1600200" indent="-228600" eaLnBrk="0" hangingPunct="0">
              <a:defRPr sz="4400">
                <a:solidFill>
                  <a:srgbClr val="333333"/>
                </a:solidFill>
                <a:latin typeface="Arial" panose="020B0604020202020204" pitchFamily="34" charset="0"/>
              </a:defRPr>
            </a:lvl4pPr>
            <a:lvl5pPr marL="2057400" indent="-228600" eaLnBrk="0" hangingPunct="0">
              <a:defRPr sz="4400">
                <a:solidFill>
                  <a:srgbClr val="333333"/>
                </a:solidFill>
                <a:latin typeface="Arial" panose="020B0604020202020204" pitchFamily="34" charset="0"/>
              </a:defRPr>
            </a:lvl5pPr>
            <a:lvl6pPr marL="2514600" indent="-228600" algn="just" eaLnBrk="0" fontAlgn="base" hangingPunct="0">
              <a:spcBef>
                <a:spcPct val="0"/>
              </a:spcBef>
              <a:spcAft>
                <a:spcPct val="0"/>
              </a:spcAft>
              <a:defRPr sz="4400">
                <a:solidFill>
                  <a:srgbClr val="333333"/>
                </a:solidFill>
                <a:latin typeface="Arial" panose="020B0604020202020204" pitchFamily="34" charset="0"/>
              </a:defRPr>
            </a:lvl6pPr>
            <a:lvl7pPr marL="2971800" indent="-228600" algn="just" eaLnBrk="0" fontAlgn="base" hangingPunct="0">
              <a:spcBef>
                <a:spcPct val="0"/>
              </a:spcBef>
              <a:spcAft>
                <a:spcPct val="0"/>
              </a:spcAft>
              <a:defRPr sz="4400">
                <a:solidFill>
                  <a:srgbClr val="333333"/>
                </a:solidFill>
                <a:latin typeface="Arial" panose="020B0604020202020204" pitchFamily="34" charset="0"/>
              </a:defRPr>
            </a:lvl7pPr>
            <a:lvl8pPr marL="3429000" indent="-228600" algn="just" eaLnBrk="0" fontAlgn="base" hangingPunct="0">
              <a:spcBef>
                <a:spcPct val="0"/>
              </a:spcBef>
              <a:spcAft>
                <a:spcPct val="0"/>
              </a:spcAft>
              <a:defRPr sz="4400">
                <a:solidFill>
                  <a:srgbClr val="333333"/>
                </a:solidFill>
                <a:latin typeface="Arial" panose="020B0604020202020204" pitchFamily="34" charset="0"/>
              </a:defRPr>
            </a:lvl8pPr>
            <a:lvl9pPr marL="3886200" indent="-228600" algn="just" eaLnBrk="0" fontAlgn="base" hangingPunct="0">
              <a:spcBef>
                <a:spcPct val="0"/>
              </a:spcBef>
              <a:spcAft>
                <a:spcPct val="0"/>
              </a:spcAft>
              <a:defRPr sz="4400">
                <a:solidFill>
                  <a:srgbClr val="333333"/>
                </a:solidFill>
                <a:latin typeface="Arial" panose="020B0604020202020204" pitchFamily="34" charset="0"/>
              </a:defRPr>
            </a:lvl9pPr>
          </a:lstStyle>
          <a:p>
            <a:pPr eaLnBrk="1" hangingPunct="1"/>
            <a:endParaRPr lang="en-US" altLang="en-US" sz="3200">
              <a:solidFill>
                <a:srgbClr val="003300"/>
              </a:solidFill>
              <a:latin typeface="Arial Black" panose="020B0A04020102020204" pitchFamily="34" charset="0"/>
            </a:endParaRPr>
          </a:p>
        </p:txBody>
      </p:sp>
      <p:sp>
        <p:nvSpPr>
          <p:cNvPr id="17412" name="Rectangle 13"/>
          <p:cNvSpPr>
            <a:spLocks noChangeArrowheads="1"/>
          </p:cNvSpPr>
          <p:nvPr/>
        </p:nvSpPr>
        <p:spPr bwMode="auto">
          <a:xfrm>
            <a:off x="304800" y="2141220"/>
            <a:ext cx="8493760" cy="212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4400">
                <a:solidFill>
                  <a:srgbClr val="333333"/>
                </a:solidFill>
                <a:latin typeface="Arial" panose="020B0604020202020204" pitchFamily="34" charset="0"/>
              </a:defRPr>
            </a:lvl1pPr>
            <a:lvl2pPr marL="742950" indent="-285750" eaLnBrk="0" hangingPunct="0">
              <a:defRPr sz="4400">
                <a:solidFill>
                  <a:srgbClr val="333333"/>
                </a:solidFill>
                <a:latin typeface="Arial" panose="020B0604020202020204" pitchFamily="34" charset="0"/>
              </a:defRPr>
            </a:lvl2pPr>
            <a:lvl3pPr marL="1143000" indent="-228600" eaLnBrk="0" hangingPunct="0">
              <a:defRPr sz="4400">
                <a:solidFill>
                  <a:srgbClr val="333333"/>
                </a:solidFill>
                <a:latin typeface="Arial" panose="020B0604020202020204" pitchFamily="34" charset="0"/>
              </a:defRPr>
            </a:lvl3pPr>
            <a:lvl4pPr marL="1600200" indent="-228600" eaLnBrk="0" hangingPunct="0">
              <a:defRPr sz="4400">
                <a:solidFill>
                  <a:srgbClr val="333333"/>
                </a:solidFill>
                <a:latin typeface="Arial" panose="020B0604020202020204" pitchFamily="34" charset="0"/>
              </a:defRPr>
            </a:lvl4pPr>
            <a:lvl5pPr marL="2057400" indent="-228600" eaLnBrk="0" hangingPunct="0">
              <a:defRPr sz="4400">
                <a:solidFill>
                  <a:srgbClr val="333333"/>
                </a:solidFill>
                <a:latin typeface="Arial" panose="020B0604020202020204" pitchFamily="34" charset="0"/>
              </a:defRPr>
            </a:lvl5pPr>
            <a:lvl6pPr marL="2514600" indent="-228600" algn="just" eaLnBrk="0" fontAlgn="base" hangingPunct="0">
              <a:spcBef>
                <a:spcPct val="0"/>
              </a:spcBef>
              <a:spcAft>
                <a:spcPct val="0"/>
              </a:spcAft>
              <a:defRPr sz="4400">
                <a:solidFill>
                  <a:srgbClr val="333333"/>
                </a:solidFill>
                <a:latin typeface="Arial" panose="020B0604020202020204" pitchFamily="34" charset="0"/>
              </a:defRPr>
            </a:lvl6pPr>
            <a:lvl7pPr marL="2971800" indent="-228600" algn="just" eaLnBrk="0" fontAlgn="base" hangingPunct="0">
              <a:spcBef>
                <a:spcPct val="0"/>
              </a:spcBef>
              <a:spcAft>
                <a:spcPct val="0"/>
              </a:spcAft>
              <a:defRPr sz="4400">
                <a:solidFill>
                  <a:srgbClr val="333333"/>
                </a:solidFill>
                <a:latin typeface="Arial" panose="020B0604020202020204" pitchFamily="34" charset="0"/>
              </a:defRPr>
            </a:lvl7pPr>
            <a:lvl8pPr marL="3429000" indent="-228600" algn="just" eaLnBrk="0" fontAlgn="base" hangingPunct="0">
              <a:spcBef>
                <a:spcPct val="0"/>
              </a:spcBef>
              <a:spcAft>
                <a:spcPct val="0"/>
              </a:spcAft>
              <a:defRPr sz="4400">
                <a:solidFill>
                  <a:srgbClr val="333333"/>
                </a:solidFill>
                <a:latin typeface="Arial" panose="020B0604020202020204" pitchFamily="34" charset="0"/>
              </a:defRPr>
            </a:lvl8pPr>
            <a:lvl9pPr marL="3886200" indent="-228600" algn="just" eaLnBrk="0" fontAlgn="base" hangingPunct="0">
              <a:spcBef>
                <a:spcPct val="0"/>
              </a:spcBef>
              <a:spcAft>
                <a:spcPct val="0"/>
              </a:spcAft>
              <a:defRPr sz="4400">
                <a:solidFill>
                  <a:srgbClr val="333333"/>
                </a:solidFill>
                <a:latin typeface="Arial" panose="020B0604020202020204" pitchFamily="34" charset="0"/>
              </a:defRPr>
            </a:lvl9pPr>
          </a:lstStyle>
          <a:p>
            <a:pPr algn="l" eaLnBrk="1" hangingPunct="1"/>
            <a:r>
              <a:rPr lang="en-AU" altLang="en-US" i="1" dirty="0">
                <a:solidFill>
                  <a:schemeClr val="tx1"/>
                </a:solidFill>
                <a:latin typeface="Calibri" panose="020F0502020204030204" pitchFamily="34" charset="0"/>
                <a:cs typeface="Calibri" panose="020F0502020204030204" pitchFamily="34" charset="0"/>
              </a:rPr>
              <a:t>At the end of this session, the students must be able to </a:t>
            </a:r>
            <a:r>
              <a:rPr lang="en-US" altLang="en-US" i="1" dirty="0">
                <a:solidFill>
                  <a:schemeClr val="tx1"/>
                </a:solidFill>
                <a:latin typeface="Calibri" panose="020F0502020204030204" pitchFamily="34" charset="0"/>
                <a:cs typeface="Calibri" panose="020F0502020204030204" pitchFamily="34" charset="0"/>
              </a:rPr>
              <a:t>understand the importance of Followership</a:t>
            </a:r>
            <a:r>
              <a:rPr lang="en-US" altLang="en-US" sz="4000" i="1" dirty="0">
                <a:solidFill>
                  <a:schemeClr val="tx1"/>
                </a:solidFill>
              </a:rPr>
              <a:t>.</a:t>
            </a:r>
            <a:r>
              <a:rPr lang="en-US" altLang="en-US" sz="4000" i="1" dirty="0">
                <a:solidFill>
                  <a:schemeClr val="tx1"/>
                </a:solidFill>
                <a:latin typeface="Calibri" panose="020F0502020204030204" pitchFamily="34" charset="0"/>
                <a:cs typeface="Calibri" panose="020F0502020204030204" pitchFamily="34" charset="0"/>
              </a:rPr>
              <a:t> </a:t>
            </a:r>
            <a:endParaRPr lang="en-US" altLang="en-US" sz="4000" i="1" dirty="0">
              <a:solidFill>
                <a:schemeClr val="tx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15" name="TextBox 14"/>
          <p:cNvSpPr txBox="1"/>
          <p:nvPr/>
        </p:nvSpPr>
        <p:spPr>
          <a:xfrm>
            <a:off x="304800" y="609283"/>
            <a:ext cx="7007225" cy="768350"/>
          </a:xfrm>
          <a:prstGeom prst="rect">
            <a:avLst/>
          </a:prstGeom>
          <a:noFill/>
        </p:spPr>
        <p:txBody>
          <a:bodyPr>
            <a:spAutoFit/>
          </a:bodyPr>
          <a:lstStyle/>
          <a:p>
            <a:pPr>
              <a:defRPr/>
            </a:pPr>
            <a:r>
              <a:rPr lang="en-PH" sz="4400" dirty="0">
                <a:ln>
                  <a:solidFill>
                    <a:schemeClr val="tx1"/>
                  </a:solidFill>
                </a:ln>
                <a:solidFill>
                  <a:schemeClr val="bg1"/>
                </a:solidFill>
                <a:latin typeface="Arial Black" panose="020B0A04020102020204" pitchFamily="34" charset="0"/>
              </a:rPr>
              <a:t>LEARNING OUTCOME</a:t>
            </a:r>
            <a:endParaRPr lang="en-PH" sz="4400" dirty="0">
              <a:ln>
                <a:solidFill>
                  <a:schemeClr val="tx1"/>
                </a:solidFill>
              </a:ln>
              <a:solidFill>
                <a:schemeClr val="bg1"/>
              </a:solidFill>
              <a:latin typeface="Arial Black" panose="020B0A040201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0" y="1066800"/>
            <a:ext cx="9156700" cy="4281805"/>
          </a:xfrm>
        </p:spPr>
        <p:txBody>
          <a:bodyPr/>
          <a:p>
            <a:pPr algn="ctr"/>
            <a:r>
              <a:rPr lang="en-US" b="1"/>
              <a:t>“Every true leader is a true follower. Every true follower is a true leader. You are followed because of the dreams you pursue; you pursue others because of the dreams they follow!”</a:t>
            </a:r>
            <a:br>
              <a:rPr lang="en-US"/>
            </a:br>
            <a:r>
              <a:rPr lang="en-PH" altLang="en-US" sz="2400" i="1"/>
              <a:t>-</a:t>
            </a:r>
            <a:r>
              <a:rPr lang="en-US" sz="2400" i="1"/>
              <a:t>Israelmore Ayivor, Leaders' Watchwords</a:t>
            </a:r>
            <a:r>
              <a:rPr lang="en-PH" altLang="en-US" sz="2400" i="1"/>
              <a:t>-</a:t>
            </a:r>
            <a:endParaRPr lang="en-PH" altLang="en-US" sz="2400" i="1"/>
          </a:p>
        </p:txBody>
      </p:sp>
    </p:spTree>
  </p:cSld>
  <p:clrMapOvr>
    <a:masterClrMapping/>
  </p:clrMapOvr>
</p:sld>
</file>

<file path=ppt/theme/theme1.xml><?xml version="1.0" encoding="utf-8"?>
<a:theme xmlns:a="http://schemas.openxmlformats.org/drawingml/2006/main" name="Green Color">
  <a:themeElements>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Green Color">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reen Colo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een Colo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een Colo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een Colo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een Colo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reen Colo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reen Colo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reen Colo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reen Colo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reen Colo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reen Colo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reen Colo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5582</Words>
  <Application>WPS Presentation</Application>
  <PresentationFormat>On-screen Show (4:3)</PresentationFormat>
  <Paragraphs>118</Paragraphs>
  <Slides>23</Slides>
  <Notes>0</Notes>
  <HiddenSlides>1</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23</vt:i4>
      </vt:variant>
    </vt:vector>
  </HeadingPairs>
  <TitlesOfParts>
    <vt:vector size="49" baseType="lpstr">
      <vt:lpstr>Arial</vt:lpstr>
      <vt:lpstr>SimSun</vt:lpstr>
      <vt:lpstr>Wingdings</vt:lpstr>
      <vt:lpstr>Calibri</vt:lpstr>
      <vt:lpstr>Bauhaus 93</vt:lpstr>
      <vt:lpstr>Times New Roman</vt:lpstr>
      <vt:lpstr>Arial Narrow</vt:lpstr>
      <vt:lpstr>Batang</vt:lpstr>
      <vt:lpstr>Constantia</vt:lpstr>
      <vt:lpstr>Adobe Heiti Std R</vt:lpstr>
      <vt:lpstr>Arial Black</vt:lpstr>
      <vt:lpstr>Wingdings 2</vt:lpstr>
      <vt:lpstr>MS PGothic</vt:lpstr>
      <vt:lpstr>Berlin Sans FB Demi</vt:lpstr>
      <vt:lpstr>Copperplate Gothic Bold</vt:lpstr>
      <vt:lpstr>Microsoft YaHei</vt:lpstr>
      <vt:lpstr>Arial Unicode MS</vt:lpstr>
      <vt:lpstr>Calibri Light</vt:lpstr>
      <vt:lpstr>Ink Free</vt:lpstr>
      <vt:lpstr>Segoe Print</vt:lpstr>
      <vt:lpstr>Poppins</vt:lpstr>
      <vt:lpstr>Arial</vt:lpstr>
      <vt:lpstr>Bell MT</vt:lpstr>
      <vt:lpstr>Bahnschrift SemiBold</vt:lpstr>
      <vt:lpstr>Centaur</vt:lpstr>
      <vt:lpstr>Green Color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tripp</dc:creator>
  <cp:lastModifiedBy>USER</cp:lastModifiedBy>
  <cp:revision>18</cp:revision>
  <dcterms:created xsi:type="dcterms:W3CDTF">2022-08-29T06:00:00Z</dcterms:created>
  <dcterms:modified xsi:type="dcterms:W3CDTF">2024-09-01T00:07:03Z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DF83161B630141D9AB72A4D7A97C1A2E_12</vt:lpwstr>
  </property>
  <property fmtid="{D5CDD505-2E9C-101B-9397-08002B2CF9AE}" pid="3" name="KSOProductBuildVer">
    <vt:lpwstr>1033-12.2.0.17562</vt:lpwstr>
  </property>
</Properties>
</file>